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  <p:sldMasterId id="2147484248" r:id="rId5"/>
    <p:sldMasterId id="2147484305" r:id="rId6"/>
  </p:sldMasterIdLst>
  <p:notesMasterIdLst>
    <p:notesMasterId r:id="rId49"/>
  </p:notesMasterIdLst>
  <p:handoutMasterIdLst>
    <p:handoutMasterId r:id="rId50"/>
  </p:handoutMasterIdLst>
  <p:sldIdLst>
    <p:sldId id="258" r:id="rId7"/>
    <p:sldId id="2147480228" r:id="rId8"/>
    <p:sldId id="2147480230" r:id="rId9"/>
    <p:sldId id="2147480231" r:id="rId10"/>
    <p:sldId id="2147480237" r:id="rId11"/>
    <p:sldId id="2147480238" r:id="rId12"/>
    <p:sldId id="2147480239" r:id="rId13"/>
    <p:sldId id="2147480241" r:id="rId14"/>
    <p:sldId id="2147480242" r:id="rId15"/>
    <p:sldId id="2147480246" r:id="rId16"/>
    <p:sldId id="2147480244" r:id="rId17"/>
    <p:sldId id="2147480245" r:id="rId18"/>
    <p:sldId id="2147474405" r:id="rId19"/>
    <p:sldId id="2147474404" r:id="rId20"/>
    <p:sldId id="2147474359" r:id="rId21"/>
    <p:sldId id="684" r:id="rId22"/>
    <p:sldId id="2147474392" r:id="rId23"/>
    <p:sldId id="2147474397" r:id="rId24"/>
    <p:sldId id="2147474391" r:id="rId25"/>
    <p:sldId id="2147474415" r:id="rId26"/>
    <p:sldId id="2147480214" r:id="rId27"/>
    <p:sldId id="2147480223" r:id="rId28"/>
    <p:sldId id="2147480224" r:id="rId29"/>
    <p:sldId id="2147480254" r:id="rId30"/>
    <p:sldId id="2147480226" r:id="rId31"/>
    <p:sldId id="2147480216" r:id="rId32"/>
    <p:sldId id="2147480215" r:id="rId33"/>
    <p:sldId id="2147480252" r:id="rId34"/>
    <p:sldId id="2147480222" r:id="rId35"/>
    <p:sldId id="2147480251" r:id="rId36"/>
    <p:sldId id="2147480255" r:id="rId37"/>
    <p:sldId id="2147480256" r:id="rId38"/>
    <p:sldId id="2147480257" r:id="rId39"/>
    <p:sldId id="2147480249" r:id="rId40"/>
    <p:sldId id="2147480250" r:id="rId41"/>
    <p:sldId id="2147474384" r:id="rId42"/>
    <p:sldId id="2147474388" r:id="rId43"/>
    <p:sldId id="2147474385" r:id="rId44"/>
    <p:sldId id="2147480172" r:id="rId45"/>
    <p:sldId id="2147480173" r:id="rId46"/>
    <p:sldId id="2147480253" r:id="rId47"/>
    <p:sldId id="2147480227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62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5D39C2-7C6A-F28C-4931-BEA85A0F0130}" name="Roland COQUILHAT" initials="RC" userId="S::roland.coquilhat@alcopa.com::cdcc9bce-2411-4b23-b83a-1e5d9e96b6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96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8F5754-4F6E-4BAE-ABE2-B82E36611F09}" v="5" dt="2026-09-28T11:58:26.5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710" autoAdjust="0"/>
  </p:normalViewPr>
  <p:slideViewPr>
    <p:cSldViewPr snapToGrid="0">
      <p:cViewPr varScale="1">
        <p:scale>
          <a:sx n="58" d="100"/>
          <a:sy n="58" d="100"/>
        </p:scale>
        <p:origin x="964" y="48"/>
      </p:cViewPr>
      <p:guideLst>
        <p:guide orient="horz" pos="2160"/>
        <p:guide pos="3840"/>
        <p:guide pos="36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handoutMaster" Target="handoutMasters/handoutMaster1.xml"/><Relationship Id="rId55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04A0CA3E-7AD3-02B8-2366-D18CE68600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836F477-65A5-7ADA-3FB6-5A52AB3F90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736E2-C06A-7B4E-BD0B-56E9FA333688}" type="datetimeFigureOut">
              <a:rPr lang="nl-BE" smtClean="0"/>
              <a:t>28/09/2026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1277BC1-C0A8-23EC-1145-889B9E9F0C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A1599BC-7E71-AB1A-DAA8-E36C67A93F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E1029-24E2-AE4E-B034-7E15BE2CABE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4323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3240F-592C-4BEA-AD11-F941BBBE5EC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9EF55-EBFD-451B-A1FE-C24EDD6BF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34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2420F1-443B-4480-A7FD-2D03E2941AB3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057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J’ai le plaisir de vous présenter le produit plus en détail.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3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Tout a commencé en 1916, lorsque deux entreprises ont décidé d’unir leurs forces pour construire des véhicules.</a:t>
            </a:r>
          </a:p>
          <a:p>
            <a:r>
              <a:rPr lang="fr-FR" dirty="0"/>
              <a:t>Puis, en 1922, la première voiture particulière a été développée en collaboration avec Wolseley Motors.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91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Voici un aperçu des différentes générations de pick-up Isuzu qui se sont succédé au fil des années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86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E" dirty="0"/>
              <a:t>Isuzu aujourd’hui : qui sommes-nous ?</a:t>
            </a:r>
            <a:endParaRPr lang="en-US" dirty="0"/>
          </a:p>
          <a:p>
            <a:r>
              <a:rPr lang="en-BE" dirty="0"/>
              <a:t>Que représente Isuzu aujourd’hui ?</a:t>
            </a:r>
            <a:endParaRPr lang="en-US" dirty="0"/>
          </a:p>
          <a:p>
            <a:r>
              <a:rPr lang="fr-FR" dirty="0"/>
              <a:t>Leader mondial de la technologie diesel</a:t>
            </a:r>
          </a:p>
          <a:p>
            <a:r>
              <a:rPr lang="fr-FR" dirty="0"/>
              <a:t>Engagé dans la durabilité et l’innovation</a:t>
            </a:r>
          </a:p>
          <a:p>
            <a:r>
              <a:rPr lang="fr-FR" dirty="0"/>
              <a:t>Le plus ancien constructeur automobile japonais</a:t>
            </a:r>
          </a:p>
          <a:p>
            <a:r>
              <a:rPr lang="fr-FR" dirty="0"/>
              <a:t>Expert du pick-up</a:t>
            </a:r>
            <a:endParaRPr lang="en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3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ligne pointillée représente la puissance.</a:t>
            </a:r>
          </a:p>
          <a:p>
            <a:r>
              <a:rPr lang="fr-FR" dirty="0"/>
              <a:t>La ligne continue représente le couple</a:t>
            </a:r>
          </a:p>
          <a:p>
            <a:r>
              <a:rPr lang="fr-FR" dirty="0"/>
              <a:t>Pourquoi Isuzu est-il passé de 1,9 à 2,2 litres ?</a:t>
            </a:r>
          </a:p>
          <a:p>
            <a:r>
              <a:rPr lang="fr-FR" dirty="0"/>
              <a:t>Grâce au </a:t>
            </a:r>
            <a:r>
              <a:rPr lang="fr-FR" b="1" dirty="0"/>
              <a:t>Model Based </a:t>
            </a:r>
            <a:r>
              <a:rPr lang="fr-FR" b="1" dirty="0" err="1"/>
              <a:t>Development</a:t>
            </a:r>
            <a:r>
              <a:rPr lang="fr-FR" b="1" dirty="0"/>
              <a:t> (MBD), </a:t>
            </a:r>
            <a:r>
              <a:rPr lang="fr-FR" dirty="0"/>
              <a:t>Isuzu a simulé différentes cylindrées en analysant à la fois la consommation / les émissions de CO₂ et les performances.</a:t>
            </a:r>
          </a:p>
          <a:p>
            <a:r>
              <a:rPr lang="fr-FR" dirty="0"/>
              <a:t>➡️ Selon Isuzu, le 2,2 litres offre le meilleur équilibre entre efficacité énergétique et capacité de traction.</a:t>
            </a:r>
          </a:p>
          <a:p>
            <a:r>
              <a:rPr lang="fr-FR" dirty="0"/>
              <a:t>➡️ Le 2.2 affiche également de meilleures performances que l’ancien 1.9, aussi bien au niveau de la mer qu’en altitude.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30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ging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Isuzu van 1.9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2.2 liter?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Isuzu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via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 Based Development (MBD)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verschillende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cilinderinhouden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gesimuleerd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daarbij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zowel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CO₂/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verbruik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prestaties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bekeken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bleek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2,2 liter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volgens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Isuzu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balans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bieden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tussen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brandstofefficiëntie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trekkracht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Zowel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zeeniveau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hoogte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presteerde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2.2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vroegere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1.9.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dirty="0"/>
              <a:t>Développé autour de 4 objectifs clés:</a:t>
            </a:r>
          </a:p>
          <a:p>
            <a:r>
              <a:rPr lang="fr-FR" dirty="0"/>
              <a:t>Couple supérieur</a:t>
            </a:r>
          </a:p>
          <a:p>
            <a:r>
              <a:rPr lang="fr-FR" dirty="0"/>
              <a:t>Plus réactif à bas régime</a:t>
            </a:r>
          </a:p>
          <a:p>
            <a:r>
              <a:rPr lang="fr-FR" dirty="0"/>
              <a:t>Consommation réduite</a:t>
            </a:r>
          </a:p>
          <a:p>
            <a:r>
              <a:rPr lang="fr-FR" dirty="0"/>
              <a:t>Durabilité éprouvée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49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CBDE8-6116-154B-4FBE-8E040E58F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D07624-8BFB-EBFF-2941-8831914C2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F8FB1F-5CB0-F7F7-8E54-B90AA1B2D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Montée en pression plus rapide. Meilleure réponse à bas régime.</a:t>
            </a:r>
          </a:p>
          <a:p>
            <a:pPr fontAlgn="t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NOUVEAU TURBOCOMPRESSEUR À GÉOMÉTRIE VARIABLE (VGS)</a:t>
            </a:r>
          </a:p>
          <a:p>
            <a:pPr fontAlgn="t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aubes réglables optimisent le flux des gaz d’échappement à bas régime, permettant au turbocompresseur de monter plus rapidement en pression.</a:t>
            </a:r>
          </a:p>
          <a:p>
            <a:pPr fontAlgn="t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moteur offre ainsi nettement plus de puissance dès le démarrage, sans que le conducteur doive d’abord monter, par exemple, jusqu’à 2 000 tr/min. C’est d’ailleurs l’un des principaux arguments de vente de ce moteur. </a:t>
            </a:r>
          </a:p>
          <a:p>
            <a:pPr fontAlgn="t"/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Daardoor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voelt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motor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vertrekken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merkbaar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krachtiger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zonder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bestuurder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bijvoorbeeld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2.000 t/min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is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eigenlijk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belangrijkste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verkoopargumenten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deze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motor.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1.9 RZ4E </a:t>
            </a:r>
            <a:r>
              <a:rPr lang="en-US" dirty="0" err="1"/>
              <a:t>gaspedaal</a:t>
            </a:r>
            <a:r>
              <a:rPr lang="en-US" dirty="0"/>
              <a:t> → </a:t>
            </a:r>
            <a:r>
              <a:rPr lang="en-US" dirty="0" err="1"/>
              <a:t>toerental</a:t>
            </a:r>
            <a:r>
              <a:rPr lang="en-US" dirty="0"/>
              <a:t> </a:t>
            </a:r>
            <a:r>
              <a:rPr lang="en-US" dirty="0" err="1"/>
              <a:t>stijgt</a:t>
            </a:r>
            <a:r>
              <a:rPr lang="en-US" dirty="0"/>
              <a:t> → turbo </a:t>
            </a:r>
            <a:r>
              <a:rPr lang="en-US" dirty="0" err="1"/>
              <a:t>bouwt</a:t>
            </a:r>
            <a:r>
              <a:rPr lang="en-US" dirty="0"/>
              <a:t> </a:t>
            </a:r>
            <a:r>
              <a:rPr lang="en-US" dirty="0" err="1"/>
              <a:t>druk</a:t>
            </a:r>
            <a:r>
              <a:rPr lang="en-US" dirty="0"/>
              <a:t> op → maximum </a:t>
            </a:r>
            <a:r>
              <a:rPr lang="en-US" dirty="0" err="1"/>
              <a:t>trekkracht</a:t>
            </a:r>
            <a:endParaRPr lang="en-US" dirty="0"/>
          </a:p>
          <a:p>
            <a:r>
              <a:rPr lang="en-US" dirty="0"/>
              <a:t>2.2 RZ4F </a:t>
            </a:r>
            <a:r>
              <a:rPr lang="en-US" dirty="0" err="1"/>
              <a:t>gaspedaal</a:t>
            </a:r>
            <a:r>
              <a:rPr lang="en-US" dirty="0"/>
              <a:t> → </a:t>
            </a:r>
            <a:r>
              <a:rPr lang="en-US" dirty="0" err="1"/>
              <a:t>bij</a:t>
            </a:r>
            <a:r>
              <a:rPr lang="en-US" dirty="0"/>
              <a:t> circa 1.000 t/min al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koppel</a:t>
            </a:r>
            <a:r>
              <a:rPr lang="en-US" dirty="0"/>
              <a:t> → turbo </a:t>
            </a:r>
            <a:r>
              <a:rPr lang="en-US" dirty="0" err="1"/>
              <a:t>reageert</a:t>
            </a:r>
            <a:r>
              <a:rPr lang="en-US" dirty="0"/>
              <a:t> </a:t>
            </a:r>
            <a:r>
              <a:rPr lang="en-US" dirty="0" err="1"/>
              <a:t>snel</a:t>
            </a:r>
            <a:r>
              <a:rPr lang="en-US" dirty="0"/>
              <a:t> → </a:t>
            </a:r>
            <a:r>
              <a:rPr lang="en-US" dirty="0" err="1"/>
              <a:t>krachtige</a:t>
            </a:r>
            <a:r>
              <a:rPr lang="en-US" dirty="0"/>
              <a:t> maar </a:t>
            </a:r>
            <a:r>
              <a:rPr lang="en-US" dirty="0" err="1"/>
              <a:t>gecontroleerde</a:t>
            </a:r>
            <a:r>
              <a:rPr lang="en-US" dirty="0"/>
              <a:t> </a:t>
            </a:r>
            <a:r>
              <a:rPr lang="en-US" dirty="0" err="1"/>
              <a:t>acceleratieVoor</a:t>
            </a:r>
            <a:r>
              <a:rPr lang="en-US" dirty="0"/>
              <a:t> </a:t>
            </a:r>
            <a:r>
              <a:rPr lang="en-US" dirty="0" err="1"/>
              <a:t>professioneel</a:t>
            </a:r>
            <a:r>
              <a:rPr lang="en-US" dirty="0"/>
              <a:t> </a:t>
            </a:r>
            <a:r>
              <a:rPr lang="en-US" dirty="0" err="1"/>
              <a:t>gebruik</a:t>
            </a:r>
            <a:r>
              <a:rPr lang="en-US" dirty="0"/>
              <a:t> </a:t>
            </a:r>
            <a:r>
              <a:rPr lang="en-US" dirty="0" err="1"/>
              <a:t>geeft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sterker</a:t>
            </a:r>
            <a:r>
              <a:rPr lang="en-US" dirty="0"/>
              <a:t> "workhorse"-</a:t>
            </a:r>
            <a:r>
              <a:rPr lang="en-US" dirty="0" err="1"/>
              <a:t>gevoel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274C6-6517-EE97-25F4-BC749206D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4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5279E-1DF3-5CBB-2754-D9516C326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3BA6C0-28D5-01F5-B166-19BB1DD23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18959C-F1EB-7D5D-C64C-3105C48B5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FR" dirty="0"/>
              <a:t>Une combustion plus propre. Un moteur diesel plus silencieux.</a:t>
            </a:r>
          </a:p>
          <a:p>
            <a:pPr fontAlgn="t"/>
            <a:r>
              <a:rPr lang="fr-FR" dirty="0"/>
              <a:t>CHAMBRE DE COMBUSTION REDESSINÉE</a:t>
            </a:r>
          </a:p>
          <a:p>
            <a:pPr fontAlgn="t"/>
            <a:r>
              <a:rPr lang="fr-FR" dirty="0"/>
              <a:t>Ouverture de chambre plus grande + bord du piston redessiné</a:t>
            </a:r>
          </a:p>
          <a:p>
            <a:pPr fontAlgn="t"/>
            <a:r>
              <a:rPr lang="fr-FR" dirty="0"/>
              <a:t>Meilleur mélange air-carburant</a:t>
            </a:r>
          </a:p>
          <a:p>
            <a:pPr fontAlgn="t"/>
            <a:endParaRPr lang="fr-FR" dirty="0"/>
          </a:p>
          <a:p>
            <a:pPr fontAlgn="t"/>
            <a:r>
              <a:rPr lang="fr-FR" dirty="0"/>
              <a:t>CONTRÔLE DE L’INJECTION OPTIMISÉ</a:t>
            </a:r>
          </a:p>
          <a:p>
            <a:pPr fontAlgn="t"/>
            <a:r>
              <a:rPr lang="fr-FR" dirty="0"/>
              <a:t>Multiples petites injections + auto-correction adaptative</a:t>
            </a:r>
          </a:p>
          <a:p>
            <a:pPr fontAlgn="t"/>
            <a:r>
              <a:rPr lang="fr-FR" dirty="0"/>
              <a:t>Combustion plus précise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CC748-A9E3-CA6F-6437-112CD58145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75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CCF9A-78F6-AEDC-12F9-0A37D7F19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E944E-7589-F90C-C247-9E4F4C953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572D7D-907B-1C6C-B630-F3B8B7A25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détail technique particulièrement intéressant se trouve dans le bloc moteur.</a:t>
            </a:r>
          </a:p>
          <a:p>
            <a:pPr fontAlgn="t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Isuzu a développé une nouvelle chemise d’eau (water jacket), relativement peu profonde, autour des cylindres. </a:t>
            </a:r>
          </a:p>
          <a:p>
            <a:pPr fontAlgn="t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Cette conception permet une répartition plus uniforme de la température sur les parois des cylindres.</a:t>
            </a:r>
          </a:p>
          <a:p>
            <a:pPr fontAlgn="t"/>
            <a:r>
              <a:rPr lang="fr-F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température au niveau du premier segment de piston a ainsi pu être réduite d’environ 30 °C par rapport au moteur RZ4E.</a:t>
            </a:r>
          </a:p>
          <a:p>
            <a:pPr fontAlgn="t"/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bijzonder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interessant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detail zit in het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motorblok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Isuzu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ontwierp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nieuwe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relatief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ondiepe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 jacket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rond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cilinders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Daardoor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cilinderwand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gelijkmatiger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verdeeld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rond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zuigerveer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volgens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Isuzu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ongeveer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 °C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verlaagd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tegenover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RZ4E.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8B47F-851D-D12C-EA19-2F9D9338F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80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 double cab </a:t>
            </a:r>
            <a:r>
              <a:rPr lang="en-US" dirty="0" err="1"/>
              <a:t>ook</a:t>
            </a:r>
            <a:r>
              <a:rPr lang="en-US" dirty="0"/>
              <a:t> in MT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63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614E0-2929-8F4F-F6A1-7B8E2E07F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711A02-1849-2A54-6B50-7262EB30F8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FE3945-5C11-1F4E-A94C-B31D0E276C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C71CB-B947-6164-E834-BA2A578903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D9EF55-EBFD-451B-A1FE-C24EDD6BF8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971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D29F7-55DF-1DB5-1C3B-165238334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B3651BD-E6A4-11A2-C2FD-985E65A71A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9DA4798-AF05-652C-FF0C-91DBCBCF3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Agriculture</a:t>
            </a:r>
          </a:p>
          <a:p>
            <a:r>
              <a:rPr lang="en-US" dirty="0"/>
              <a:t>Horticulture</a:t>
            </a:r>
          </a:p>
          <a:p>
            <a:r>
              <a:rPr lang="en-US" dirty="0"/>
              <a:t>Construction sector</a:t>
            </a:r>
          </a:p>
          <a:p>
            <a:r>
              <a:rPr lang="en-US" dirty="0"/>
              <a:t>Small business owners</a:t>
            </a:r>
          </a:p>
          <a:p>
            <a:r>
              <a:rPr lang="en-US" dirty="0"/>
              <a:t>(Private customers)  Difficult due to taxations.</a:t>
            </a:r>
          </a:p>
          <a:p>
            <a:r>
              <a:rPr lang="en-US" dirty="0"/>
              <a:t>Horses, boats, dogs, … </a:t>
            </a:r>
          </a:p>
          <a:p>
            <a:endParaRPr lang="en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AA3AC0B-EB38-5352-97BB-F8292CB4FE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44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73E3B-6564-1BFB-7B4B-DCEAE39E1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DA3FE5D-3E6C-31BD-2F91-38A171C970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4F04999-BB8A-39E6-E8CE-F8B450CA2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BA18587-1B06-5362-BDA5-9919EABE42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EF55-EBFD-451B-A1FE-C24EDD6BF8B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09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5123A3-BE9A-47C0-8A15-C9A55BDE9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9FB9D0E-DF63-490C-B772-B472AB2983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err="1"/>
              <a:t>Titel</a:t>
            </a:r>
            <a:r>
              <a:rPr lang="en-US"/>
              <a:t> van het </a:t>
            </a:r>
            <a:r>
              <a:rPr lang="en-US" err="1"/>
              <a:t>hoofdstuk</a:t>
            </a:r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D9B89D0-C654-4B65-BB8F-E7652867BB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F82538-365F-4A5E-9583-0924EEC95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31298DD-4C37-00DB-19B0-E6F52DF168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11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48D04-D94C-42BA-8305-9595530EC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6076800" cy="54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F7FBEC-BC68-43E0-94E7-205BB901D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399" y="1414800"/>
            <a:ext cx="6076799" cy="4680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9992726E-7014-4708-950F-5E0C4F2ED48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Titel van het hoofdstuk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E0FA2CC9-4109-41E9-A8EE-CD189FD81AE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693FBBE6-308E-4751-A603-0BEE75C1A0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67959" y="572400"/>
            <a:ext cx="4098424" cy="5522400"/>
          </a:xfrm>
        </p:spPr>
        <p:txBody>
          <a:bodyPr tIns="360000"/>
          <a:lstStyle/>
          <a:p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3498011-A17A-6BCE-5DA5-35F0AF0F01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9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2C1CE9-1028-4350-88BA-2C04A39E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Tijdelijke aanduiding voor grafiek 6">
            <a:extLst>
              <a:ext uri="{FF2B5EF4-FFF2-40B4-BE49-F238E27FC236}">
                <a16:creationId xmlns:a16="http://schemas.microsoft.com/office/drawing/2014/main" id="{5638EB1F-2C4D-4133-8638-870F0DB2723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72400" y="1745999"/>
            <a:ext cx="10493982" cy="45432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9B7231D-A717-4420-865E-16976880E86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Titel van het hoofdstuk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8A86623-81F9-4F0B-850E-D46A3438E60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0FC097D-4175-FB40-3243-C1CF40192A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3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Text o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4FDC5CEE-803E-4725-A7E1-45A43EFDB0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7200" y="730800"/>
            <a:ext cx="5239202" cy="5139000"/>
          </a:xfrm>
        </p:spPr>
        <p:txBody>
          <a:bodyPr/>
          <a:lstStyle/>
          <a:p>
            <a:endParaRPr lang="en-US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F637F838-AFA3-4CDF-AEF2-48899249EB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5599" y="0"/>
            <a:ext cx="59364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E66CB1A-5A40-408F-9FE4-8284D8012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4420" y="730800"/>
            <a:ext cx="4491963" cy="360000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044223A-6786-4504-A80F-FBDF2CB4FC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4420" y="1526400"/>
            <a:ext cx="4491963" cy="4343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7" name="Tijdelijke aanduiding voor voettekst 16">
            <a:extLst>
              <a:ext uri="{FF2B5EF4-FFF2-40B4-BE49-F238E27FC236}">
                <a16:creationId xmlns:a16="http://schemas.microsoft.com/office/drawing/2014/main" id="{1842A3B1-63FE-4A87-BE68-5CCC59347DF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Titel van het hoofdstuk</a:t>
            </a:r>
          </a:p>
        </p:txBody>
      </p:sp>
    </p:spTree>
    <p:extLst>
      <p:ext uri="{BB962C8B-B14F-4D97-AF65-F5344CB8AC3E}">
        <p14:creationId xmlns:p14="http://schemas.microsoft.com/office/powerpoint/2010/main" val="252166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 on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27AB2-0651-45AD-A04D-AD723ACC0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6872400" cy="54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74C56330-833F-4839-B822-C647CFB4867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2400" y="1414800"/>
            <a:ext cx="6872400" cy="454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84093912-AF16-41BC-B175-5567580ED7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01337" y="549294"/>
            <a:ext cx="3265046" cy="5385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ACA6208-2175-C093-BE27-AAC686C20B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04042" y="6411429"/>
            <a:ext cx="2262341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r>
              <a:rPr lang="en-US" err="1"/>
              <a:t>Titel</a:t>
            </a:r>
            <a:r>
              <a:rPr lang="en-US"/>
              <a:t> van het </a:t>
            </a:r>
            <a:r>
              <a:rPr lang="en-US" err="1"/>
              <a:t>hoofdstuk</a:t>
            </a:r>
            <a:endParaRPr lang="en-US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144600CC-DFAB-1EFC-EED9-9002A4A39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18400" y="6411429"/>
            <a:ext cx="1285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C73F7E3-E814-A453-EB0F-98CBC6A286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345054" y="261062"/>
            <a:ext cx="11481764" cy="398111"/>
          </a:xfrm>
        </p:spPr>
        <p:txBody>
          <a:bodyPr/>
          <a:lstStyle>
            <a:lvl1pPr>
              <a:defRPr baseline="0">
                <a:latin typeface="+mj-lt"/>
              </a:defRPr>
            </a:lvl1pPr>
          </a:lstStyle>
          <a:p>
            <a:r>
              <a:rPr lang="en-US" altLang="ko-KR"/>
              <a:t>Sample short headline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 hasCustomPrompt="1"/>
          </p:nvPr>
        </p:nvSpPr>
        <p:spPr>
          <a:xfrm>
            <a:off x="353679" y="810952"/>
            <a:ext cx="11499016" cy="379413"/>
          </a:xfrm>
        </p:spPr>
        <p:txBody>
          <a:bodyPr>
            <a:normAutofit/>
          </a:bodyPr>
          <a:lstStyle>
            <a:lvl1pPr marL="0" indent="0">
              <a:buNone/>
              <a:defRPr sz="1904" b="0"/>
            </a:lvl1pPr>
          </a:lstStyle>
          <a:p>
            <a:pPr lvl="0"/>
            <a:r>
              <a:rPr lang="en-US" altLang="ko-KR" err="1"/>
              <a:t>Subheadline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920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hasCustomPrompt="1"/>
          </p:nvPr>
        </p:nvSpPr>
        <p:spPr>
          <a:xfrm>
            <a:off x="345054" y="261062"/>
            <a:ext cx="11481764" cy="398111"/>
          </a:xfrm>
        </p:spPr>
        <p:txBody>
          <a:bodyPr/>
          <a:lstStyle>
            <a:lvl1pPr>
              <a:defRPr baseline="0">
                <a:latin typeface="+mj-lt"/>
              </a:defRPr>
            </a:lvl1pPr>
          </a:lstStyle>
          <a:p>
            <a:r>
              <a:rPr lang="en-US" altLang="ko-KR"/>
              <a:t>Sample short headline</a:t>
            </a:r>
            <a:endParaRPr lang="ko-KR" altLang="en-US"/>
          </a:p>
        </p:txBody>
      </p:sp>
      <p:sp>
        <p:nvSpPr>
          <p:cNvPr id="4" name="텍스트 개체 틀 7"/>
          <p:cNvSpPr>
            <a:spLocks noGrp="1"/>
          </p:cNvSpPr>
          <p:nvPr>
            <p:ph type="body" sz="quarter" idx="10" hasCustomPrompt="1"/>
          </p:nvPr>
        </p:nvSpPr>
        <p:spPr>
          <a:xfrm>
            <a:off x="353679" y="810952"/>
            <a:ext cx="11499016" cy="379413"/>
          </a:xfrm>
        </p:spPr>
        <p:txBody>
          <a:bodyPr>
            <a:normAutofit/>
          </a:bodyPr>
          <a:lstStyle>
            <a:lvl1pPr marL="0" indent="0">
              <a:buNone/>
              <a:defRPr sz="1904" b="0"/>
            </a:lvl1pPr>
          </a:lstStyle>
          <a:p>
            <a:pPr lvl="0"/>
            <a:r>
              <a:rPr lang="en-US" altLang="ko-KR" err="1"/>
              <a:t>Subheadline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1" hasCustomPrompt="1"/>
          </p:nvPr>
        </p:nvSpPr>
        <p:spPr>
          <a:xfrm>
            <a:off x="361742" y="1863307"/>
            <a:ext cx="11628437" cy="4373981"/>
          </a:xfrm>
        </p:spPr>
        <p:txBody>
          <a:bodyPr/>
          <a:lstStyle/>
          <a:p>
            <a:pPr lvl="0"/>
            <a:r>
              <a:rPr lang="en-US" altLang="ko-KR"/>
              <a:t>Subheading</a:t>
            </a:r>
          </a:p>
          <a:p>
            <a:pPr lvl="0"/>
            <a:r>
              <a:rPr lang="en-US" altLang="ko-KR"/>
              <a:t>Subhead1</a:t>
            </a:r>
          </a:p>
          <a:p>
            <a:pPr lvl="0"/>
            <a:r>
              <a:rPr lang="en-US" altLang="ko-KR"/>
              <a:t>Subhead2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39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-slides Pho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7EADDB-786F-4169-8509-00A3C9B45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0D1E219-37F9-E8F5-2C8D-20CFF7EF2B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5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-slides Phot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D3E4D-7B50-4ECD-A3D9-ECE492CA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46A6BB9-388E-C562-F83D-EA37185E3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5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-slides Phot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D3E4D-7B50-4ECD-A3D9-ECE492CA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E922746-4FF3-760F-3C69-625927B04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71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-slides Photo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D3E4D-7B50-4ECD-A3D9-ECE492CA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A933D90-59A1-59D8-3CD6-2F2036F388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01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-slides Photo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D3E4D-7B50-4ECD-A3D9-ECE492CA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CA3A3D9-4CE2-6260-D382-E3B04E8C81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366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-slides Photo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D3E4D-7B50-4ECD-A3D9-ECE492CA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D6AEBA9-2DCC-A69B-44D8-DFC569A93C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82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-slides Photo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D3E4D-7B50-4ECD-A3D9-ECE492CA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5CDA44F-4BE9-A487-5AAC-7D794ED589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22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-slides Photo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D3E4D-7B50-4ECD-A3D9-ECE492CA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8AEB839-1FE7-4A3E-8DB2-280F653D56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81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8FBCBA8B-E734-5647-807D-291339CCE356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72400" y="572400"/>
            <a:ext cx="3153600" cy="738077"/>
          </a:xfrm>
          <a:custGeom>
            <a:avLst/>
            <a:gdLst>
              <a:gd name="T0" fmla="*/ 141 w 1457"/>
              <a:gd name="T1" fmla="*/ 328 h 341"/>
              <a:gd name="T2" fmla="*/ 120 w 1457"/>
              <a:gd name="T3" fmla="*/ 341 h 341"/>
              <a:gd name="T4" fmla="*/ 99 w 1457"/>
              <a:gd name="T5" fmla="*/ 324 h 341"/>
              <a:gd name="T6" fmla="*/ 11 w 1457"/>
              <a:gd name="T7" fmla="*/ 42 h 341"/>
              <a:gd name="T8" fmla="*/ 0 w 1457"/>
              <a:gd name="T9" fmla="*/ 19 h 341"/>
              <a:gd name="T10" fmla="*/ 221 w 1457"/>
              <a:gd name="T11" fmla="*/ 3 h 341"/>
              <a:gd name="T12" fmla="*/ 242 w 1457"/>
              <a:gd name="T13" fmla="*/ 23 h 341"/>
              <a:gd name="T14" fmla="*/ 221 w 1457"/>
              <a:gd name="T15" fmla="*/ 44 h 341"/>
              <a:gd name="T16" fmla="*/ 534 w 1457"/>
              <a:gd name="T17" fmla="*/ 328 h 341"/>
              <a:gd name="T18" fmla="*/ 513 w 1457"/>
              <a:gd name="T19" fmla="*/ 341 h 341"/>
              <a:gd name="T20" fmla="*/ 491 w 1457"/>
              <a:gd name="T21" fmla="*/ 324 h 341"/>
              <a:gd name="T22" fmla="*/ 334 w 1457"/>
              <a:gd name="T23" fmla="*/ 319 h 341"/>
              <a:gd name="T24" fmla="*/ 317 w 1457"/>
              <a:gd name="T25" fmla="*/ 341 h 341"/>
              <a:gd name="T26" fmla="*/ 296 w 1457"/>
              <a:gd name="T27" fmla="*/ 336 h 341"/>
              <a:gd name="T28" fmla="*/ 290 w 1457"/>
              <a:gd name="T29" fmla="*/ 22 h 341"/>
              <a:gd name="T30" fmla="*/ 308 w 1457"/>
              <a:gd name="T31" fmla="*/ 0 h 341"/>
              <a:gd name="T32" fmla="*/ 327 w 1457"/>
              <a:gd name="T33" fmla="*/ 6 h 341"/>
              <a:gd name="T34" fmla="*/ 491 w 1457"/>
              <a:gd name="T35" fmla="*/ 149 h 341"/>
              <a:gd name="T36" fmla="*/ 497 w 1457"/>
              <a:gd name="T37" fmla="*/ 6 h 341"/>
              <a:gd name="T38" fmla="*/ 518 w 1457"/>
              <a:gd name="T39" fmla="*/ 0 h 341"/>
              <a:gd name="T40" fmla="*/ 535 w 1457"/>
              <a:gd name="T41" fmla="*/ 22 h 341"/>
              <a:gd name="T42" fmla="*/ 629 w 1457"/>
              <a:gd name="T43" fmla="*/ 327 h 341"/>
              <a:gd name="T44" fmla="*/ 607 w 1457"/>
              <a:gd name="T45" fmla="*/ 341 h 341"/>
              <a:gd name="T46" fmla="*/ 587 w 1457"/>
              <a:gd name="T47" fmla="*/ 325 h 341"/>
              <a:gd name="T48" fmla="*/ 695 w 1457"/>
              <a:gd name="T49" fmla="*/ 17 h 341"/>
              <a:gd name="T50" fmla="*/ 719 w 1457"/>
              <a:gd name="T51" fmla="*/ 0 h 341"/>
              <a:gd name="T52" fmla="*/ 741 w 1457"/>
              <a:gd name="T53" fmla="*/ 10 h 341"/>
              <a:gd name="T54" fmla="*/ 854 w 1457"/>
              <a:gd name="T55" fmla="*/ 321 h 341"/>
              <a:gd name="T56" fmla="*/ 841 w 1457"/>
              <a:gd name="T57" fmla="*/ 340 h 341"/>
              <a:gd name="T58" fmla="*/ 819 w 1457"/>
              <a:gd name="T59" fmla="*/ 338 h 341"/>
              <a:gd name="T60" fmla="*/ 711 w 1457"/>
              <a:gd name="T61" fmla="*/ 264 h 341"/>
              <a:gd name="T62" fmla="*/ 692 w 1457"/>
              <a:gd name="T63" fmla="*/ 245 h 341"/>
              <a:gd name="T64" fmla="*/ 775 w 1457"/>
              <a:gd name="T65" fmla="*/ 226 h 341"/>
              <a:gd name="T66" fmla="*/ 1143 w 1457"/>
              <a:gd name="T67" fmla="*/ 334 h 341"/>
              <a:gd name="T68" fmla="*/ 1125 w 1457"/>
              <a:gd name="T69" fmla="*/ 340 h 341"/>
              <a:gd name="T70" fmla="*/ 948 w 1457"/>
              <a:gd name="T71" fmla="*/ 86 h 341"/>
              <a:gd name="T72" fmla="*/ 940 w 1457"/>
              <a:gd name="T73" fmla="*/ 336 h 341"/>
              <a:gd name="T74" fmla="*/ 921 w 1457"/>
              <a:gd name="T75" fmla="*/ 341 h 341"/>
              <a:gd name="T76" fmla="*/ 904 w 1457"/>
              <a:gd name="T77" fmla="*/ 319 h 341"/>
              <a:gd name="T78" fmla="*/ 917 w 1457"/>
              <a:gd name="T79" fmla="*/ 3 h 341"/>
              <a:gd name="T80" fmla="*/ 935 w 1457"/>
              <a:gd name="T81" fmla="*/ 3 h 341"/>
              <a:gd name="T82" fmla="*/ 1105 w 1457"/>
              <a:gd name="T83" fmla="*/ 22 h 341"/>
              <a:gd name="T84" fmla="*/ 1118 w 1457"/>
              <a:gd name="T85" fmla="*/ 1 h 341"/>
              <a:gd name="T86" fmla="*/ 1136 w 1457"/>
              <a:gd name="T87" fmla="*/ 1 h 341"/>
              <a:gd name="T88" fmla="*/ 1149 w 1457"/>
              <a:gd name="T89" fmla="*/ 318 h 341"/>
              <a:gd name="T90" fmla="*/ 1457 w 1457"/>
              <a:gd name="T91" fmla="*/ 316 h 341"/>
              <a:gd name="T92" fmla="*/ 1451 w 1457"/>
              <a:gd name="T93" fmla="*/ 336 h 341"/>
              <a:gd name="T94" fmla="*/ 1428 w 1457"/>
              <a:gd name="T95" fmla="*/ 341 h 341"/>
              <a:gd name="T96" fmla="*/ 1278 w 1457"/>
              <a:gd name="T97" fmla="*/ 190 h 341"/>
              <a:gd name="T98" fmla="*/ 1271 w 1457"/>
              <a:gd name="T99" fmla="*/ 336 h 341"/>
              <a:gd name="T100" fmla="*/ 1250 w 1457"/>
              <a:gd name="T101" fmla="*/ 341 h 341"/>
              <a:gd name="T102" fmla="*/ 1232 w 1457"/>
              <a:gd name="T103" fmla="*/ 319 h 341"/>
              <a:gd name="T104" fmla="*/ 1240 w 1457"/>
              <a:gd name="T105" fmla="*/ 6 h 341"/>
              <a:gd name="T106" fmla="*/ 1259 w 1457"/>
              <a:gd name="T107" fmla="*/ 0 h 341"/>
              <a:gd name="T108" fmla="*/ 1278 w 1457"/>
              <a:gd name="T109" fmla="*/ 22 h 341"/>
              <a:gd name="T110" fmla="*/ 1417 w 1457"/>
              <a:gd name="T111" fmla="*/ 7 h 341"/>
              <a:gd name="T112" fmla="*/ 1438 w 1457"/>
              <a:gd name="T113" fmla="*/ 0 h 341"/>
              <a:gd name="T114" fmla="*/ 1456 w 1457"/>
              <a:gd name="T115" fmla="*/ 22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57" h="341">
                <a:moveTo>
                  <a:pt x="143" y="44"/>
                </a:moveTo>
                <a:lnTo>
                  <a:pt x="143" y="319"/>
                </a:lnTo>
                <a:lnTo>
                  <a:pt x="143" y="319"/>
                </a:lnTo>
                <a:lnTo>
                  <a:pt x="142" y="324"/>
                </a:lnTo>
                <a:lnTo>
                  <a:pt x="141" y="328"/>
                </a:lnTo>
                <a:lnTo>
                  <a:pt x="136" y="336"/>
                </a:lnTo>
                <a:lnTo>
                  <a:pt x="129" y="340"/>
                </a:lnTo>
                <a:lnTo>
                  <a:pt x="124" y="341"/>
                </a:lnTo>
                <a:lnTo>
                  <a:pt x="120" y="341"/>
                </a:lnTo>
                <a:lnTo>
                  <a:pt x="120" y="341"/>
                </a:lnTo>
                <a:lnTo>
                  <a:pt x="116" y="341"/>
                </a:lnTo>
                <a:lnTo>
                  <a:pt x="111" y="340"/>
                </a:lnTo>
                <a:lnTo>
                  <a:pt x="105" y="336"/>
                </a:lnTo>
                <a:lnTo>
                  <a:pt x="99" y="328"/>
                </a:lnTo>
                <a:lnTo>
                  <a:pt x="99" y="324"/>
                </a:lnTo>
                <a:lnTo>
                  <a:pt x="98" y="319"/>
                </a:lnTo>
                <a:lnTo>
                  <a:pt x="98" y="44"/>
                </a:lnTo>
                <a:lnTo>
                  <a:pt x="20" y="44"/>
                </a:lnTo>
                <a:lnTo>
                  <a:pt x="20" y="44"/>
                </a:lnTo>
                <a:lnTo>
                  <a:pt x="11" y="42"/>
                </a:lnTo>
                <a:lnTo>
                  <a:pt x="6" y="38"/>
                </a:lnTo>
                <a:lnTo>
                  <a:pt x="1" y="30"/>
                </a:lnTo>
                <a:lnTo>
                  <a:pt x="0" y="23"/>
                </a:lnTo>
                <a:lnTo>
                  <a:pt x="0" y="23"/>
                </a:lnTo>
                <a:lnTo>
                  <a:pt x="0" y="19"/>
                </a:lnTo>
                <a:lnTo>
                  <a:pt x="1" y="14"/>
                </a:lnTo>
                <a:lnTo>
                  <a:pt x="6" y="8"/>
                </a:lnTo>
                <a:lnTo>
                  <a:pt x="11" y="4"/>
                </a:lnTo>
                <a:lnTo>
                  <a:pt x="20" y="3"/>
                </a:lnTo>
                <a:lnTo>
                  <a:pt x="221" y="3"/>
                </a:lnTo>
                <a:lnTo>
                  <a:pt x="221" y="3"/>
                </a:lnTo>
                <a:lnTo>
                  <a:pt x="230" y="4"/>
                </a:lnTo>
                <a:lnTo>
                  <a:pt x="236" y="8"/>
                </a:lnTo>
                <a:lnTo>
                  <a:pt x="240" y="14"/>
                </a:lnTo>
                <a:lnTo>
                  <a:pt x="242" y="23"/>
                </a:lnTo>
                <a:lnTo>
                  <a:pt x="242" y="23"/>
                </a:lnTo>
                <a:lnTo>
                  <a:pt x="240" y="30"/>
                </a:lnTo>
                <a:lnTo>
                  <a:pt x="236" y="38"/>
                </a:lnTo>
                <a:lnTo>
                  <a:pt x="230" y="42"/>
                </a:lnTo>
                <a:lnTo>
                  <a:pt x="221" y="44"/>
                </a:lnTo>
                <a:lnTo>
                  <a:pt x="143" y="44"/>
                </a:lnTo>
                <a:close/>
                <a:moveTo>
                  <a:pt x="535" y="319"/>
                </a:moveTo>
                <a:lnTo>
                  <a:pt x="535" y="319"/>
                </a:lnTo>
                <a:lnTo>
                  <a:pt x="535" y="324"/>
                </a:lnTo>
                <a:lnTo>
                  <a:pt x="534" y="328"/>
                </a:lnTo>
                <a:lnTo>
                  <a:pt x="529" y="336"/>
                </a:lnTo>
                <a:lnTo>
                  <a:pt x="522" y="340"/>
                </a:lnTo>
                <a:lnTo>
                  <a:pt x="518" y="341"/>
                </a:lnTo>
                <a:lnTo>
                  <a:pt x="513" y="341"/>
                </a:lnTo>
                <a:lnTo>
                  <a:pt x="513" y="341"/>
                </a:lnTo>
                <a:lnTo>
                  <a:pt x="509" y="341"/>
                </a:lnTo>
                <a:lnTo>
                  <a:pt x="505" y="340"/>
                </a:lnTo>
                <a:lnTo>
                  <a:pt x="497" y="336"/>
                </a:lnTo>
                <a:lnTo>
                  <a:pt x="493" y="328"/>
                </a:lnTo>
                <a:lnTo>
                  <a:pt x="491" y="324"/>
                </a:lnTo>
                <a:lnTo>
                  <a:pt x="491" y="319"/>
                </a:lnTo>
                <a:lnTo>
                  <a:pt x="491" y="190"/>
                </a:lnTo>
                <a:lnTo>
                  <a:pt x="334" y="190"/>
                </a:lnTo>
                <a:lnTo>
                  <a:pt x="334" y="319"/>
                </a:lnTo>
                <a:lnTo>
                  <a:pt x="334" y="319"/>
                </a:lnTo>
                <a:lnTo>
                  <a:pt x="334" y="324"/>
                </a:lnTo>
                <a:lnTo>
                  <a:pt x="333" y="328"/>
                </a:lnTo>
                <a:lnTo>
                  <a:pt x="327" y="336"/>
                </a:lnTo>
                <a:lnTo>
                  <a:pt x="321" y="340"/>
                </a:lnTo>
                <a:lnTo>
                  <a:pt x="317" y="341"/>
                </a:lnTo>
                <a:lnTo>
                  <a:pt x="312" y="341"/>
                </a:lnTo>
                <a:lnTo>
                  <a:pt x="312" y="341"/>
                </a:lnTo>
                <a:lnTo>
                  <a:pt x="308" y="341"/>
                </a:lnTo>
                <a:lnTo>
                  <a:pt x="303" y="340"/>
                </a:lnTo>
                <a:lnTo>
                  <a:pt x="296" y="336"/>
                </a:lnTo>
                <a:lnTo>
                  <a:pt x="292" y="328"/>
                </a:lnTo>
                <a:lnTo>
                  <a:pt x="290" y="324"/>
                </a:lnTo>
                <a:lnTo>
                  <a:pt x="290" y="319"/>
                </a:lnTo>
                <a:lnTo>
                  <a:pt x="290" y="22"/>
                </a:lnTo>
                <a:lnTo>
                  <a:pt x="290" y="22"/>
                </a:lnTo>
                <a:lnTo>
                  <a:pt x="290" y="17"/>
                </a:lnTo>
                <a:lnTo>
                  <a:pt x="292" y="13"/>
                </a:lnTo>
                <a:lnTo>
                  <a:pt x="296" y="6"/>
                </a:lnTo>
                <a:lnTo>
                  <a:pt x="303" y="1"/>
                </a:lnTo>
                <a:lnTo>
                  <a:pt x="308" y="0"/>
                </a:lnTo>
                <a:lnTo>
                  <a:pt x="312" y="0"/>
                </a:lnTo>
                <a:lnTo>
                  <a:pt x="312" y="0"/>
                </a:lnTo>
                <a:lnTo>
                  <a:pt x="317" y="0"/>
                </a:lnTo>
                <a:lnTo>
                  <a:pt x="321" y="1"/>
                </a:lnTo>
                <a:lnTo>
                  <a:pt x="327" y="6"/>
                </a:lnTo>
                <a:lnTo>
                  <a:pt x="333" y="13"/>
                </a:lnTo>
                <a:lnTo>
                  <a:pt x="334" y="17"/>
                </a:lnTo>
                <a:lnTo>
                  <a:pt x="334" y="22"/>
                </a:lnTo>
                <a:lnTo>
                  <a:pt x="334" y="149"/>
                </a:lnTo>
                <a:lnTo>
                  <a:pt x="491" y="149"/>
                </a:lnTo>
                <a:lnTo>
                  <a:pt x="491" y="22"/>
                </a:lnTo>
                <a:lnTo>
                  <a:pt x="491" y="22"/>
                </a:lnTo>
                <a:lnTo>
                  <a:pt x="491" y="17"/>
                </a:lnTo>
                <a:lnTo>
                  <a:pt x="493" y="13"/>
                </a:lnTo>
                <a:lnTo>
                  <a:pt x="497" y="6"/>
                </a:lnTo>
                <a:lnTo>
                  <a:pt x="505" y="1"/>
                </a:lnTo>
                <a:lnTo>
                  <a:pt x="509" y="0"/>
                </a:lnTo>
                <a:lnTo>
                  <a:pt x="513" y="0"/>
                </a:lnTo>
                <a:lnTo>
                  <a:pt x="513" y="0"/>
                </a:lnTo>
                <a:lnTo>
                  <a:pt x="518" y="0"/>
                </a:lnTo>
                <a:lnTo>
                  <a:pt x="522" y="1"/>
                </a:lnTo>
                <a:lnTo>
                  <a:pt x="529" y="6"/>
                </a:lnTo>
                <a:lnTo>
                  <a:pt x="534" y="13"/>
                </a:lnTo>
                <a:lnTo>
                  <a:pt x="535" y="17"/>
                </a:lnTo>
                <a:lnTo>
                  <a:pt x="535" y="22"/>
                </a:lnTo>
                <a:lnTo>
                  <a:pt x="535" y="319"/>
                </a:lnTo>
                <a:close/>
                <a:moveTo>
                  <a:pt x="775" y="226"/>
                </a:moveTo>
                <a:lnTo>
                  <a:pt x="719" y="66"/>
                </a:lnTo>
                <a:lnTo>
                  <a:pt x="629" y="327"/>
                </a:lnTo>
                <a:lnTo>
                  <a:pt x="629" y="327"/>
                </a:lnTo>
                <a:lnTo>
                  <a:pt x="625" y="334"/>
                </a:lnTo>
                <a:lnTo>
                  <a:pt x="620" y="338"/>
                </a:lnTo>
                <a:lnTo>
                  <a:pt x="615" y="341"/>
                </a:lnTo>
                <a:lnTo>
                  <a:pt x="607" y="341"/>
                </a:lnTo>
                <a:lnTo>
                  <a:pt x="607" y="341"/>
                </a:lnTo>
                <a:lnTo>
                  <a:pt x="603" y="341"/>
                </a:lnTo>
                <a:lnTo>
                  <a:pt x="598" y="340"/>
                </a:lnTo>
                <a:lnTo>
                  <a:pt x="593" y="336"/>
                </a:lnTo>
                <a:lnTo>
                  <a:pt x="587" y="328"/>
                </a:lnTo>
                <a:lnTo>
                  <a:pt x="587" y="325"/>
                </a:lnTo>
                <a:lnTo>
                  <a:pt x="585" y="321"/>
                </a:lnTo>
                <a:lnTo>
                  <a:pt x="585" y="321"/>
                </a:lnTo>
                <a:lnTo>
                  <a:pt x="587" y="314"/>
                </a:lnTo>
                <a:lnTo>
                  <a:pt x="588" y="309"/>
                </a:lnTo>
                <a:lnTo>
                  <a:pt x="695" y="17"/>
                </a:lnTo>
                <a:lnTo>
                  <a:pt x="695" y="17"/>
                </a:lnTo>
                <a:lnTo>
                  <a:pt x="698" y="10"/>
                </a:lnTo>
                <a:lnTo>
                  <a:pt x="704" y="4"/>
                </a:lnTo>
                <a:lnTo>
                  <a:pt x="711" y="1"/>
                </a:lnTo>
                <a:lnTo>
                  <a:pt x="719" y="0"/>
                </a:lnTo>
                <a:lnTo>
                  <a:pt x="720" y="0"/>
                </a:lnTo>
                <a:lnTo>
                  <a:pt x="720" y="0"/>
                </a:lnTo>
                <a:lnTo>
                  <a:pt x="729" y="1"/>
                </a:lnTo>
                <a:lnTo>
                  <a:pt x="735" y="4"/>
                </a:lnTo>
                <a:lnTo>
                  <a:pt x="741" y="10"/>
                </a:lnTo>
                <a:lnTo>
                  <a:pt x="744" y="17"/>
                </a:lnTo>
                <a:lnTo>
                  <a:pt x="851" y="309"/>
                </a:lnTo>
                <a:lnTo>
                  <a:pt x="851" y="309"/>
                </a:lnTo>
                <a:lnTo>
                  <a:pt x="852" y="315"/>
                </a:lnTo>
                <a:lnTo>
                  <a:pt x="854" y="321"/>
                </a:lnTo>
                <a:lnTo>
                  <a:pt x="854" y="321"/>
                </a:lnTo>
                <a:lnTo>
                  <a:pt x="854" y="325"/>
                </a:lnTo>
                <a:lnTo>
                  <a:pt x="852" y="328"/>
                </a:lnTo>
                <a:lnTo>
                  <a:pt x="848" y="336"/>
                </a:lnTo>
                <a:lnTo>
                  <a:pt x="841" y="340"/>
                </a:lnTo>
                <a:lnTo>
                  <a:pt x="836" y="341"/>
                </a:lnTo>
                <a:lnTo>
                  <a:pt x="832" y="341"/>
                </a:lnTo>
                <a:lnTo>
                  <a:pt x="832" y="341"/>
                </a:lnTo>
                <a:lnTo>
                  <a:pt x="824" y="341"/>
                </a:lnTo>
                <a:lnTo>
                  <a:pt x="819" y="338"/>
                </a:lnTo>
                <a:lnTo>
                  <a:pt x="814" y="334"/>
                </a:lnTo>
                <a:lnTo>
                  <a:pt x="811" y="328"/>
                </a:lnTo>
                <a:lnTo>
                  <a:pt x="788" y="264"/>
                </a:lnTo>
                <a:lnTo>
                  <a:pt x="711" y="264"/>
                </a:lnTo>
                <a:lnTo>
                  <a:pt x="711" y="264"/>
                </a:lnTo>
                <a:lnTo>
                  <a:pt x="703" y="262"/>
                </a:lnTo>
                <a:lnTo>
                  <a:pt x="697" y="259"/>
                </a:lnTo>
                <a:lnTo>
                  <a:pt x="692" y="253"/>
                </a:lnTo>
                <a:lnTo>
                  <a:pt x="692" y="245"/>
                </a:lnTo>
                <a:lnTo>
                  <a:pt x="692" y="245"/>
                </a:lnTo>
                <a:lnTo>
                  <a:pt x="692" y="237"/>
                </a:lnTo>
                <a:lnTo>
                  <a:pt x="697" y="230"/>
                </a:lnTo>
                <a:lnTo>
                  <a:pt x="703" y="227"/>
                </a:lnTo>
                <a:lnTo>
                  <a:pt x="711" y="226"/>
                </a:lnTo>
                <a:lnTo>
                  <a:pt x="775" y="226"/>
                </a:lnTo>
                <a:close/>
                <a:moveTo>
                  <a:pt x="1149" y="318"/>
                </a:moveTo>
                <a:lnTo>
                  <a:pt x="1149" y="318"/>
                </a:lnTo>
                <a:lnTo>
                  <a:pt x="1149" y="324"/>
                </a:lnTo>
                <a:lnTo>
                  <a:pt x="1147" y="327"/>
                </a:lnTo>
                <a:lnTo>
                  <a:pt x="1143" y="334"/>
                </a:lnTo>
                <a:lnTo>
                  <a:pt x="1136" y="338"/>
                </a:lnTo>
                <a:lnTo>
                  <a:pt x="1131" y="340"/>
                </a:lnTo>
                <a:lnTo>
                  <a:pt x="1127" y="340"/>
                </a:lnTo>
                <a:lnTo>
                  <a:pt x="1125" y="340"/>
                </a:lnTo>
                <a:lnTo>
                  <a:pt x="1125" y="340"/>
                </a:lnTo>
                <a:lnTo>
                  <a:pt x="1119" y="340"/>
                </a:lnTo>
                <a:lnTo>
                  <a:pt x="1114" y="338"/>
                </a:lnTo>
                <a:lnTo>
                  <a:pt x="1109" y="334"/>
                </a:lnTo>
                <a:lnTo>
                  <a:pt x="1105" y="330"/>
                </a:lnTo>
                <a:lnTo>
                  <a:pt x="948" y="86"/>
                </a:lnTo>
                <a:lnTo>
                  <a:pt x="948" y="319"/>
                </a:lnTo>
                <a:lnTo>
                  <a:pt x="948" y="319"/>
                </a:lnTo>
                <a:lnTo>
                  <a:pt x="948" y="324"/>
                </a:lnTo>
                <a:lnTo>
                  <a:pt x="946" y="328"/>
                </a:lnTo>
                <a:lnTo>
                  <a:pt x="940" y="336"/>
                </a:lnTo>
                <a:lnTo>
                  <a:pt x="935" y="340"/>
                </a:lnTo>
                <a:lnTo>
                  <a:pt x="930" y="341"/>
                </a:lnTo>
                <a:lnTo>
                  <a:pt x="926" y="341"/>
                </a:lnTo>
                <a:lnTo>
                  <a:pt x="926" y="341"/>
                </a:lnTo>
                <a:lnTo>
                  <a:pt x="921" y="341"/>
                </a:lnTo>
                <a:lnTo>
                  <a:pt x="917" y="340"/>
                </a:lnTo>
                <a:lnTo>
                  <a:pt x="910" y="336"/>
                </a:lnTo>
                <a:lnTo>
                  <a:pt x="905" y="328"/>
                </a:lnTo>
                <a:lnTo>
                  <a:pt x="904" y="324"/>
                </a:lnTo>
                <a:lnTo>
                  <a:pt x="904" y="319"/>
                </a:lnTo>
                <a:lnTo>
                  <a:pt x="904" y="23"/>
                </a:lnTo>
                <a:lnTo>
                  <a:pt x="904" y="23"/>
                </a:lnTo>
                <a:lnTo>
                  <a:pt x="905" y="14"/>
                </a:lnTo>
                <a:lnTo>
                  <a:pt x="910" y="7"/>
                </a:lnTo>
                <a:lnTo>
                  <a:pt x="917" y="3"/>
                </a:lnTo>
                <a:lnTo>
                  <a:pt x="920" y="1"/>
                </a:lnTo>
                <a:lnTo>
                  <a:pt x="924" y="1"/>
                </a:lnTo>
                <a:lnTo>
                  <a:pt x="929" y="1"/>
                </a:lnTo>
                <a:lnTo>
                  <a:pt x="929" y="1"/>
                </a:lnTo>
                <a:lnTo>
                  <a:pt x="935" y="3"/>
                </a:lnTo>
                <a:lnTo>
                  <a:pt x="940" y="6"/>
                </a:lnTo>
                <a:lnTo>
                  <a:pt x="945" y="10"/>
                </a:lnTo>
                <a:lnTo>
                  <a:pt x="949" y="14"/>
                </a:lnTo>
                <a:lnTo>
                  <a:pt x="1105" y="258"/>
                </a:lnTo>
                <a:lnTo>
                  <a:pt x="1105" y="22"/>
                </a:lnTo>
                <a:lnTo>
                  <a:pt x="1105" y="22"/>
                </a:lnTo>
                <a:lnTo>
                  <a:pt x="1105" y="17"/>
                </a:lnTo>
                <a:lnTo>
                  <a:pt x="1106" y="13"/>
                </a:lnTo>
                <a:lnTo>
                  <a:pt x="1111" y="6"/>
                </a:lnTo>
                <a:lnTo>
                  <a:pt x="1118" y="1"/>
                </a:lnTo>
                <a:lnTo>
                  <a:pt x="1122" y="0"/>
                </a:lnTo>
                <a:lnTo>
                  <a:pt x="1127" y="0"/>
                </a:lnTo>
                <a:lnTo>
                  <a:pt x="1127" y="0"/>
                </a:lnTo>
                <a:lnTo>
                  <a:pt x="1131" y="0"/>
                </a:lnTo>
                <a:lnTo>
                  <a:pt x="1136" y="1"/>
                </a:lnTo>
                <a:lnTo>
                  <a:pt x="1143" y="6"/>
                </a:lnTo>
                <a:lnTo>
                  <a:pt x="1147" y="13"/>
                </a:lnTo>
                <a:lnTo>
                  <a:pt x="1149" y="17"/>
                </a:lnTo>
                <a:lnTo>
                  <a:pt x="1149" y="22"/>
                </a:lnTo>
                <a:lnTo>
                  <a:pt x="1149" y="318"/>
                </a:lnTo>
                <a:close/>
                <a:moveTo>
                  <a:pt x="1362" y="170"/>
                </a:moveTo>
                <a:lnTo>
                  <a:pt x="1451" y="305"/>
                </a:lnTo>
                <a:lnTo>
                  <a:pt x="1451" y="305"/>
                </a:lnTo>
                <a:lnTo>
                  <a:pt x="1456" y="312"/>
                </a:lnTo>
                <a:lnTo>
                  <a:pt x="1457" y="316"/>
                </a:lnTo>
                <a:lnTo>
                  <a:pt x="1457" y="319"/>
                </a:lnTo>
                <a:lnTo>
                  <a:pt x="1457" y="319"/>
                </a:lnTo>
                <a:lnTo>
                  <a:pt x="1457" y="324"/>
                </a:lnTo>
                <a:lnTo>
                  <a:pt x="1456" y="328"/>
                </a:lnTo>
                <a:lnTo>
                  <a:pt x="1451" y="336"/>
                </a:lnTo>
                <a:lnTo>
                  <a:pt x="1444" y="340"/>
                </a:lnTo>
                <a:lnTo>
                  <a:pt x="1439" y="341"/>
                </a:lnTo>
                <a:lnTo>
                  <a:pt x="1435" y="341"/>
                </a:lnTo>
                <a:lnTo>
                  <a:pt x="1435" y="341"/>
                </a:lnTo>
                <a:lnTo>
                  <a:pt x="1428" y="341"/>
                </a:lnTo>
                <a:lnTo>
                  <a:pt x="1423" y="338"/>
                </a:lnTo>
                <a:lnTo>
                  <a:pt x="1419" y="334"/>
                </a:lnTo>
                <a:lnTo>
                  <a:pt x="1414" y="330"/>
                </a:lnTo>
                <a:lnTo>
                  <a:pt x="1323" y="190"/>
                </a:lnTo>
                <a:lnTo>
                  <a:pt x="1278" y="190"/>
                </a:lnTo>
                <a:lnTo>
                  <a:pt x="1278" y="319"/>
                </a:lnTo>
                <a:lnTo>
                  <a:pt x="1278" y="319"/>
                </a:lnTo>
                <a:lnTo>
                  <a:pt x="1276" y="324"/>
                </a:lnTo>
                <a:lnTo>
                  <a:pt x="1275" y="328"/>
                </a:lnTo>
                <a:lnTo>
                  <a:pt x="1271" y="336"/>
                </a:lnTo>
                <a:lnTo>
                  <a:pt x="1263" y="340"/>
                </a:lnTo>
                <a:lnTo>
                  <a:pt x="1259" y="341"/>
                </a:lnTo>
                <a:lnTo>
                  <a:pt x="1254" y="341"/>
                </a:lnTo>
                <a:lnTo>
                  <a:pt x="1254" y="341"/>
                </a:lnTo>
                <a:lnTo>
                  <a:pt x="1250" y="341"/>
                </a:lnTo>
                <a:lnTo>
                  <a:pt x="1246" y="340"/>
                </a:lnTo>
                <a:lnTo>
                  <a:pt x="1240" y="336"/>
                </a:lnTo>
                <a:lnTo>
                  <a:pt x="1234" y="328"/>
                </a:lnTo>
                <a:lnTo>
                  <a:pt x="1234" y="324"/>
                </a:lnTo>
                <a:lnTo>
                  <a:pt x="1232" y="319"/>
                </a:lnTo>
                <a:lnTo>
                  <a:pt x="1232" y="22"/>
                </a:lnTo>
                <a:lnTo>
                  <a:pt x="1232" y="22"/>
                </a:lnTo>
                <a:lnTo>
                  <a:pt x="1234" y="17"/>
                </a:lnTo>
                <a:lnTo>
                  <a:pt x="1234" y="13"/>
                </a:lnTo>
                <a:lnTo>
                  <a:pt x="1240" y="6"/>
                </a:lnTo>
                <a:lnTo>
                  <a:pt x="1246" y="1"/>
                </a:lnTo>
                <a:lnTo>
                  <a:pt x="1250" y="0"/>
                </a:lnTo>
                <a:lnTo>
                  <a:pt x="1254" y="0"/>
                </a:lnTo>
                <a:lnTo>
                  <a:pt x="1254" y="0"/>
                </a:lnTo>
                <a:lnTo>
                  <a:pt x="1259" y="0"/>
                </a:lnTo>
                <a:lnTo>
                  <a:pt x="1263" y="1"/>
                </a:lnTo>
                <a:lnTo>
                  <a:pt x="1271" y="6"/>
                </a:lnTo>
                <a:lnTo>
                  <a:pt x="1275" y="13"/>
                </a:lnTo>
                <a:lnTo>
                  <a:pt x="1276" y="17"/>
                </a:lnTo>
                <a:lnTo>
                  <a:pt x="1278" y="22"/>
                </a:lnTo>
                <a:lnTo>
                  <a:pt x="1278" y="149"/>
                </a:lnTo>
                <a:lnTo>
                  <a:pt x="1325" y="149"/>
                </a:lnTo>
                <a:lnTo>
                  <a:pt x="1414" y="11"/>
                </a:lnTo>
                <a:lnTo>
                  <a:pt x="1414" y="11"/>
                </a:lnTo>
                <a:lnTo>
                  <a:pt x="1417" y="7"/>
                </a:lnTo>
                <a:lnTo>
                  <a:pt x="1422" y="4"/>
                </a:lnTo>
                <a:lnTo>
                  <a:pt x="1428" y="1"/>
                </a:lnTo>
                <a:lnTo>
                  <a:pt x="1434" y="0"/>
                </a:lnTo>
                <a:lnTo>
                  <a:pt x="1434" y="0"/>
                </a:lnTo>
                <a:lnTo>
                  <a:pt x="1438" y="0"/>
                </a:lnTo>
                <a:lnTo>
                  <a:pt x="1442" y="1"/>
                </a:lnTo>
                <a:lnTo>
                  <a:pt x="1450" y="6"/>
                </a:lnTo>
                <a:lnTo>
                  <a:pt x="1454" y="13"/>
                </a:lnTo>
                <a:lnTo>
                  <a:pt x="1456" y="17"/>
                </a:lnTo>
                <a:lnTo>
                  <a:pt x="1456" y="22"/>
                </a:lnTo>
                <a:lnTo>
                  <a:pt x="1456" y="22"/>
                </a:lnTo>
                <a:lnTo>
                  <a:pt x="1454" y="29"/>
                </a:lnTo>
                <a:lnTo>
                  <a:pt x="1451" y="36"/>
                </a:lnTo>
                <a:lnTo>
                  <a:pt x="1362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7CA099D-FD82-C145-93EC-6F4ED7C1289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72400" y="1424947"/>
            <a:ext cx="1940400" cy="773567"/>
          </a:xfrm>
          <a:custGeom>
            <a:avLst/>
            <a:gdLst>
              <a:gd name="T0" fmla="*/ 0 w 898"/>
              <a:gd name="T1" fmla="*/ 19 h 358"/>
              <a:gd name="T2" fmla="*/ 6 w 898"/>
              <a:gd name="T3" fmla="*/ 7 h 358"/>
              <a:gd name="T4" fmla="*/ 23 w 898"/>
              <a:gd name="T5" fmla="*/ 0 h 358"/>
              <a:gd name="T6" fmla="*/ 35 w 898"/>
              <a:gd name="T7" fmla="*/ 5 h 358"/>
              <a:gd name="T8" fmla="*/ 136 w 898"/>
              <a:gd name="T9" fmla="*/ 181 h 358"/>
              <a:gd name="T10" fmla="*/ 227 w 898"/>
              <a:gd name="T11" fmla="*/ 9 h 358"/>
              <a:gd name="T12" fmla="*/ 246 w 898"/>
              <a:gd name="T13" fmla="*/ 0 h 358"/>
              <a:gd name="T14" fmla="*/ 255 w 898"/>
              <a:gd name="T15" fmla="*/ 3 h 358"/>
              <a:gd name="T16" fmla="*/ 268 w 898"/>
              <a:gd name="T17" fmla="*/ 19 h 358"/>
              <a:gd name="T18" fmla="*/ 268 w 898"/>
              <a:gd name="T19" fmla="*/ 29 h 358"/>
              <a:gd name="T20" fmla="*/ 158 w 898"/>
              <a:gd name="T21" fmla="*/ 336 h 358"/>
              <a:gd name="T22" fmla="*/ 157 w 898"/>
              <a:gd name="T23" fmla="*/ 345 h 358"/>
              <a:gd name="T24" fmla="*/ 145 w 898"/>
              <a:gd name="T25" fmla="*/ 357 h 358"/>
              <a:gd name="T26" fmla="*/ 136 w 898"/>
              <a:gd name="T27" fmla="*/ 358 h 358"/>
              <a:gd name="T28" fmla="*/ 123 w 898"/>
              <a:gd name="T29" fmla="*/ 355 h 358"/>
              <a:gd name="T30" fmla="*/ 114 w 898"/>
              <a:gd name="T31" fmla="*/ 345 h 358"/>
              <a:gd name="T32" fmla="*/ 113 w 898"/>
              <a:gd name="T33" fmla="*/ 229 h 358"/>
              <a:gd name="T34" fmla="*/ 0 w 898"/>
              <a:gd name="T35" fmla="*/ 29 h 358"/>
              <a:gd name="T36" fmla="*/ 353 w 898"/>
              <a:gd name="T37" fmla="*/ 279 h 358"/>
              <a:gd name="T38" fmla="*/ 518 w 898"/>
              <a:gd name="T39" fmla="*/ 279 h 358"/>
              <a:gd name="T40" fmla="*/ 399 w 898"/>
              <a:gd name="T41" fmla="*/ 46 h 358"/>
              <a:gd name="T42" fmla="*/ 383 w 898"/>
              <a:gd name="T43" fmla="*/ 40 h 358"/>
              <a:gd name="T44" fmla="*/ 375 w 898"/>
              <a:gd name="T45" fmla="*/ 25 h 358"/>
              <a:gd name="T46" fmla="*/ 378 w 898"/>
              <a:gd name="T47" fmla="*/ 16 h 358"/>
              <a:gd name="T48" fmla="*/ 399 w 898"/>
              <a:gd name="T49" fmla="*/ 3 h 358"/>
              <a:gd name="T50" fmla="*/ 496 w 898"/>
              <a:gd name="T51" fmla="*/ 3 h 358"/>
              <a:gd name="T52" fmla="*/ 556 w 898"/>
              <a:gd name="T53" fmla="*/ 54 h 358"/>
              <a:gd name="T54" fmla="*/ 563 w 898"/>
              <a:gd name="T55" fmla="*/ 68 h 358"/>
              <a:gd name="T56" fmla="*/ 565 w 898"/>
              <a:gd name="T57" fmla="*/ 288 h 358"/>
              <a:gd name="T58" fmla="*/ 556 w 898"/>
              <a:gd name="T59" fmla="*/ 305 h 358"/>
              <a:gd name="T60" fmla="*/ 505 w 898"/>
              <a:gd name="T61" fmla="*/ 352 h 358"/>
              <a:gd name="T62" fmla="*/ 491 w 898"/>
              <a:gd name="T63" fmla="*/ 357 h 358"/>
              <a:gd name="T64" fmla="*/ 375 w 898"/>
              <a:gd name="T65" fmla="*/ 355 h 358"/>
              <a:gd name="T66" fmla="*/ 315 w 898"/>
              <a:gd name="T67" fmla="*/ 305 h 358"/>
              <a:gd name="T68" fmla="*/ 309 w 898"/>
              <a:gd name="T69" fmla="*/ 296 h 358"/>
              <a:gd name="T70" fmla="*/ 306 w 898"/>
              <a:gd name="T71" fmla="*/ 82 h 358"/>
              <a:gd name="T72" fmla="*/ 308 w 898"/>
              <a:gd name="T73" fmla="*/ 73 h 358"/>
              <a:gd name="T74" fmla="*/ 325 w 898"/>
              <a:gd name="T75" fmla="*/ 60 h 358"/>
              <a:gd name="T76" fmla="*/ 334 w 898"/>
              <a:gd name="T77" fmla="*/ 60 h 358"/>
              <a:gd name="T78" fmla="*/ 349 w 898"/>
              <a:gd name="T79" fmla="*/ 69 h 358"/>
              <a:gd name="T80" fmla="*/ 353 w 898"/>
              <a:gd name="T81" fmla="*/ 82 h 358"/>
              <a:gd name="T82" fmla="*/ 851 w 898"/>
              <a:gd name="T83" fmla="*/ 24 h 358"/>
              <a:gd name="T84" fmla="*/ 855 w 898"/>
              <a:gd name="T85" fmla="*/ 10 h 358"/>
              <a:gd name="T86" fmla="*/ 866 w 898"/>
              <a:gd name="T87" fmla="*/ 3 h 358"/>
              <a:gd name="T88" fmla="*/ 874 w 898"/>
              <a:gd name="T89" fmla="*/ 0 h 358"/>
              <a:gd name="T90" fmla="*/ 891 w 898"/>
              <a:gd name="T91" fmla="*/ 7 h 358"/>
              <a:gd name="T92" fmla="*/ 896 w 898"/>
              <a:gd name="T93" fmla="*/ 19 h 358"/>
              <a:gd name="T94" fmla="*/ 898 w 898"/>
              <a:gd name="T95" fmla="*/ 288 h 358"/>
              <a:gd name="T96" fmla="*/ 893 w 898"/>
              <a:gd name="T97" fmla="*/ 301 h 358"/>
              <a:gd name="T98" fmla="*/ 841 w 898"/>
              <a:gd name="T99" fmla="*/ 349 h 358"/>
              <a:gd name="T100" fmla="*/ 824 w 898"/>
              <a:gd name="T101" fmla="*/ 357 h 358"/>
              <a:gd name="T102" fmla="*/ 709 w 898"/>
              <a:gd name="T103" fmla="*/ 355 h 358"/>
              <a:gd name="T104" fmla="*/ 697 w 898"/>
              <a:gd name="T105" fmla="*/ 349 h 358"/>
              <a:gd name="T106" fmla="*/ 642 w 898"/>
              <a:gd name="T107" fmla="*/ 296 h 358"/>
              <a:gd name="T108" fmla="*/ 640 w 898"/>
              <a:gd name="T109" fmla="*/ 24 h 358"/>
              <a:gd name="T110" fmla="*/ 642 w 898"/>
              <a:gd name="T111" fmla="*/ 15 h 358"/>
              <a:gd name="T112" fmla="*/ 650 w 898"/>
              <a:gd name="T113" fmla="*/ 5 h 358"/>
              <a:gd name="T114" fmla="*/ 663 w 898"/>
              <a:gd name="T115" fmla="*/ 0 h 358"/>
              <a:gd name="T116" fmla="*/ 672 w 898"/>
              <a:gd name="T117" fmla="*/ 3 h 358"/>
              <a:gd name="T118" fmla="*/ 685 w 898"/>
              <a:gd name="T119" fmla="*/ 15 h 358"/>
              <a:gd name="T120" fmla="*/ 687 w 898"/>
              <a:gd name="T121" fmla="*/ 279 h 358"/>
              <a:gd name="T122" fmla="*/ 851 w 898"/>
              <a:gd name="T123" fmla="*/ 27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358">
                <a:moveTo>
                  <a:pt x="0" y="24"/>
                </a:moveTo>
                <a:lnTo>
                  <a:pt x="0" y="24"/>
                </a:lnTo>
                <a:lnTo>
                  <a:pt x="0" y="19"/>
                </a:lnTo>
                <a:lnTo>
                  <a:pt x="1" y="15"/>
                </a:lnTo>
                <a:lnTo>
                  <a:pt x="3" y="10"/>
                </a:lnTo>
                <a:lnTo>
                  <a:pt x="6" y="7"/>
                </a:lnTo>
                <a:lnTo>
                  <a:pt x="13" y="3"/>
                </a:lnTo>
                <a:lnTo>
                  <a:pt x="17" y="2"/>
                </a:lnTo>
                <a:lnTo>
                  <a:pt x="23" y="0"/>
                </a:lnTo>
                <a:lnTo>
                  <a:pt x="23" y="0"/>
                </a:lnTo>
                <a:lnTo>
                  <a:pt x="29" y="2"/>
                </a:lnTo>
                <a:lnTo>
                  <a:pt x="35" y="5"/>
                </a:lnTo>
                <a:lnTo>
                  <a:pt x="39" y="9"/>
                </a:lnTo>
                <a:lnTo>
                  <a:pt x="45" y="15"/>
                </a:lnTo>
                <a:lnTo>
                  <a:pt x="136" y="181"/>
                </a:lnTo>
                <a:lnTo>
                  <a:pt x="223" y="16"/>
                </a:lnTo>
                <a:lnTo>
                  <a:pt x="223" y="16"/>
                </a:lnTo>
                <a:lnTo>
                  <a:pt x="227" y="9"/>
                </a:lnTo>
                <a:lnTo>
                  <a:pt x="233" y="5"/>
                </a:lnTo>
                <a:lnTo>
                  <a:pt x="239" y="2"/>
                </a:lnTo>
                <a:lnTo>
                  <a:pt x="246" y="0"/>
                </a:lnTo>
                <a:lnTo>
                  <a:pt x="246" y="0"/>
                </a:lnTo>
                <a:lnTo>
                  <a:pt x="251" y="2"/>
                </a:lnTo>
                <a:lnTo>
                  <a:pt x="255" y="3"/>
                </a:lnTo>
                <a:lnTo>
                  <a:pt x="262" y="7"/>
                </a:lnTo>
                <a:lnTo>
                  <a:pt x="267" y="15"/>
                </a:lnTo>
                <a:lnTo>
                  <a:pt x="268" y="19"/>
                </a:lnTo>
                <a:lnTo>
                  <a:pt x="268" y="24"/>
                </a:lnTo>
                <a:lnTo>
                  <a:pt x="268" y="24"/>
                </a:lnTo>
                <a:lnTo>
                  <a:pt x="268" y="29"/>
                </a:lnTo>
                <a:lnTo>
                  <a:pt x="265" y="35"/>
                </a:lnTo>
                <a:lnTo>
                  <a:pt x="158" y="230"/>
                </a:lnTo>
                <a:lnTo>
                  <a:pt x="158" y="336"/>
                </a:lnTo>
                <a:lnTo>
                  <a:pt x="158" y="336"/>
                </a:lnTo>
                <a:lnTo>
                  <a:pt x="158" y="340"/>
                </a:lnTo>
                <a:lnTo>
                  <a:pt x="157" y="345"/>
                </a:lnTo>
                <a:lnTo>
                  <a:pt x="155" y="349"/>
                </a:lnTo>
                <a:lnTo>
                  <a:pt x="152" y="352"/>
                </a:lnTo>
                <a:lnTo>
                  <a:pt x="145" y="357"/>
                </a:lnTo>
                <a:lnTo>
                  <a:pt x="141" y="358"/>
                </a:lnTo>
                <a:lnTo>
                  <a:pt x="136" y="358"/>
                </a:lnTo>
                <a:lnTo>
                  <a:pt x="136" y="358"/>
                </a:lnTo>
                <a:lnTo>
                  <a:pt x="130" y="358"/>
                </a:lnTo>
                <a:lnTo>
                  <a:pt x="126" y="357"/>
                </a:lnTo>
                <a:lnTo>
                  <a:pt x="123" y="355"/>
                </a:lnTo>
                <a:lnTo>
                  <a:pt x="119" y="352"/>
                </a:lnTo>
                <a:lnTo>
                  <a:pt x="116" y="349"/>
                </a:lnTo>
                <a:lnTo>
                  <a:pt x="114" y="345"/>
                </a:lnTo>
                <a:lnTo>
                  <a:pt x="113" y="340"/>
                </a:lnTo>
                <a:lnTo>
                  <a:pt x="113" y="336"/>
                </a:lnTo>
                <a:lnTo>
                  <a:pt x="113" y="229"/>
                </a:lnTo>
                <a:lnTo>
                  <a:pt x="3" y="34"/>
                </a:lnTo>
                <a:lnTo>
                  <a:pt x="3" y="34"/>
                </a:lnTo>
                <a:lnTo>
                  <a:pt x="0" y="29"/>
                </a:lnTo>
                <a:lnTo>
                  <a:pt x="0" y="24"/>
                </a:lnTo>
                <a:lnTo>
                  <a:pt x="0" y="24"/>
                </a:lnTo>
                <a:close/>
                <a:moveTo>
                  <a:pt x="353" y="279"/>
                </a:moveTo>
                <a:lnTo>
                  <a:pt x="389" y="313"/>
                </a:lnTo>
                <a:lnTo>
                  <a:pt x="481" y="313"/>
                </a:lnTo>
                <a:lnTo>
                  <a:pt x="518" y="279"/>
                </a:lnTo>
                <a:lnTo>
                  <a:pt x="518" y="79"/>
                </a:lnTo>
                <a:lnTo>
                  <a:pt x="481" y="46"/>
                </a:lnTo>
                <a:lnTo>
                  <a:pt x="399" y="46"/>
                </a:lnTo>
                <a:lnTo>
                  <a:pt x="399" y="46"/>
                </a:lnTo>
                <a:lnTo>
                  <a:pt x="390" y="44"/>
                </a:lnTo>
                <a:lnTo>
                  <a:pt x="383" y="40"/>
                </a:lnTo>
                <a:lnTo>
                  <a:pt x="378" y="34"/>
                </a:lnTo>
                <a:lnTo>
                  <a:pt x="377" y="29"/>
                </a:lnTo>
                <a:lnTo>
                  <a:pt x="375" y="25"/>
                </a:lnTo>
                <a:lnTo>
                  <a:pt x="375" y="25"/>
                </a:lnTo>
                <a:lnTo>
                  <a:pt x="377" y="21"/>
                </a:lnTo>
                <a:lnTo>
                  <a:pt x="378" y="16"/>
                </a:lnTo>
                <a:lnTo>
                  <a:pt x="383" y="9"/>
                </a:lnTo>
                <a:lnTo>
                  <a:pt x="390" y="5"/>
                </a:lnTo>
                <a:lnTo>
                  <a:pt x="399" y="3"/>
                </a:lnTo>
                <a:lnTo>
                  <a:pt x="491" y="3"/>
                </a:lnTo>
                <a:lnTo>
                  <a:pt x="491" y="3"/>
                </a:lnTo>
                <a:lnTo>
                  <a:pt x="496" y="3"/>
                </a:lnTo>
                <a:lnTo>
                  <a:pt x="500" y="5"/>
                </a:lnTo>
                <a:lnTo>
                  <a:pt x="507" y="10"/>
                </a:lnTo>
                <a:lnTo>
                  <a:pt x="556" y="54"/>
                </a:lnTo>
                <a:lnTo>
                  <a:pt x="556" y="54"/>
                </a:lnTo>
                <a:lnTo>
                  <a:pt x="562" y="63"/>
                </a:lnTo>
                <a:lnTo>
                  <a:pt x="563" y="68"/>
                </a:lnTo>
                <a:lnTo>
                  <a:pt x="565" y="72"/>
                </a:lnTo>
                <a:lnTo>
                  <a:pt x="565" y="288"/>
                </a:lnTo>
                <a:lnTo>
                  <a:pt x="565" y="288"/>
                </a:lnTo>
                <a:lnTo>
                  <a:pt x="563" y="292"/>
                </a:lnTo>
                <a:lnTo>
                  <a:pt x="562" y="296"/>
                </a:lnTo>
                <a:lnTo>
                  <a:pt x="556" y="305"/>
                </a:lnTo>
                <a:lnTo>
                  <a:pt x="507" y="349"/>
                </a:lnTo>
                <a:lnTo>
                  <a:pt x="507" y="349"/>
                </a:lnTo>
                <a:lnTo>
                  <a:pt x="505" y="352"/>
                </a:lnTo>
                <a:lnTo>
                  <a:pt x="500" y="354"/>
                </a:lnTo>
                <a:lnTo>
                  <a:pt x="496" y="355"/>
                </a:lnTo>
                <a:lnTo>
                  <a:pt x="491" y="357"/>
                </a:lnTo>
                <a:lnTo>
                  <a:pt x="380" y="357"/>
                </a:lnTo>
                <a:lnTo>
                  <a:pt x="380" y="357"/>
                </a:lnTo>
                <a:lnTo>
                  <a:pt x="375" y="355"/>
                </a:lnTo>
                <a:lnTo>
                  <a:pt x="371" y="354"/>
                </a:lnTo>
                <a:lnTo>
                  <a:pt x="364" y="349"/>
                </a:lnTo>
                <a:lnTo>
                  <a:pt x="315" y="305"/>
                </a:lnTo>
                <a:lnTo>
                  <a:pt x="315" y="305"/>
                </a:lnTo>
                <a:lnTo>
                  <a:pt x="311" y="301"/>
                </a:lnTo>
                <a:lnTo>
                  <a:pt x="309" y="296"/>
                </a:lnTo>
                <a:lnTo>
                  <a:pt x="308" y="292"/>
                </a:lnTo>
                <a:lnTo>
                  <a:pt x="306" y="288"/>
                </a:lnTo>
                <a:lnTo>
                  <a:pt x="306" y="82"/>
                </a:lnTo>
                <a:lnTo>
                  <a:pt x="306" y="82"/>
                </a:lnTo>
                <a:lnTo>
                  <a:pt x="308" y="78"/>
                </a:lnTo>
                <a:lnTo>
                  <a:pt x="308" y="73"/>
                </a:lnTo>
                <a:lnTo>
                  <a:pt x="314" y="66"/>
                </a:lnTo>
                <a:lnTo>
                  <a:pt x="321" y="60"/>
                </a:lnTo>
                <a:lnTo>
                  <a:pt x="325" y="60"/>
                </a:lnTo>
                <a:lnTo>
                  <a:pt x="330" y="59"/>
                </a:lnTo>
                <a:lnTo>
                  <a:pt x="330" y="59"/>
                </a:lnTo>
                <a:lnTo>
                  <a:pt x="334" y="60"/>
                </a:lnTo>
                <a:lnTo>
                  <a:pt x="339" y="60"/>
                </a:lnTo>
                <a:lnTo>
                  <a:pt x="346" y="66"/>
                </a:lnTo>
                <a:lnTo>
                  <a:pt x="349" y="69"/>
                </a:lnTo>
                <a:lnTo>
                  <a:pt x="352" y="73"/>
                </a:lnTo>
                <a:lnTo>
                  <a:pt x="353" y="78"/>
                </a:lnTo>
                <a:lnTo>
                  <a:pt x="353" y="82"/>
                </a:lnTo>
                <a:lnTo>
                  <a:pt x="353" y="279"/>
                </a:lnTo>
                <a:close/>
                <a:moveTo>
                  <a:pt x="851" y="24"/>
                </a:moveTo>
                <a:lnTo>
                  <a:pt x="851" y="24"/>
                </a:lnTo>
                <a:lnTo>
                  <a:pt x="851" y="19"/>
                </a:lnTo>
                <a:lnTo>
                  <a:pt x="852" y="15"/>
                </a:lnTo>
                <a:lnTo>
                  <a:pt x="855" y="10"/>
                </a:lnTo>
                <a:lnTo>
                  <a:pt x="858" y="7"/>
                </a:lnTo>
                <a:lnTo>
                  <a:pt x="861" y="5"/>
                </a:lnTo>
                <a:lnTo>
                  <a:pt x="866" y="3"/>
                </a:lnTo>
                <a:lnTo>
                  <a:pt x="870" y="2"/>
                </a:lnTo>
                <a:lnTo>
                  <a:pt x="874" y="0"/>
                </a:lnTo>
                <a:lnTo>
                  <a:pt x="874" y="0"/>
                </a:lnTo>
                <a:lnTo>
                  <a:pt x="879" y="2"/>
                </a:lnTo>
                <a:lnTo>
                  <a:pt x="883" y="3"/>
                </a:lnTo>
                <a:lnTo>
                  <a:pt x="891" y="7"/>
                </a:lnTo>
                <a:lnTo>
                  <a:pt x="893" y="10"/>
                </a:lnTo>
                <a:lnTo>
                  <a:pt x="895" y="15"/>
                </a:lnTo>
                <a:lnTo>
                  <a:pt x="896" y="19"/>
                </a:lnTo>
                <a:lnTo>
                  <a:pt x="898" y="24"/>
                </a:lnTo>
                <a:lnTo>
                  <a:pt x="898" y="288"/>
                </a:lnTo>
                <a:lnTo>
                  <a:pt x="898" y="288"/>
                </a:lnTo>
                <a:lnTo>
                  <a:pt x="896" y="292"/>
                </a:lnTo>
                <a:lnTo>
                  <a:pt x="895" y="296"/>
                </a:lnTo>
                <a:lnTo>
                  <a:pt x="893" y="301"/>
                </a:lnTo>
                <a:lnTo>
                  <a:pt x="889" y="305"/>
                </a:lnTo>
                <a:lnTo>
                  <a:pt x="841" y="349"/>
                </a:lnTo>
                <a:lnTo>
                  <a:pt x="841" y="349"/>
                </a:lnTo>
                <a:lnTo>
                  <a:pt x="833" y="354"/>
                </a:lnTo>
                <a:lnTo>
                  <a:pt x="829" y="355"/>
                </a:lnTo>
                <a:lnTo>
                  <a:pt x="824" y="357"/>
                </a:lnTo>
                <a:lnTo>
                  <a:pt x="713" y="357"/>
                </a:lnTo>
                <a:lnTo>
                  <a:pt x="713" y="357"/>
                </a:lnTo>
                <a:lnTo>
                  <a:pt x="709" y="355"/>
                </a:lnTo>
                <a:lnTo>
                  <a:pt x="704" y="354"/>
                </a:lnTo>
                <a:lnTo>
                  <a:pt x="700" y="352"/>
                </a:lnTo>
                <a:lnTo>
                  <a:pt x="697" y="349"/>
                </a:lnTo>
                <a:lnTo>
                  <a:pt x="648" y="305"/>
                </a:lnTo>
                <a:lnTo>
                  <a:pt x="648" y="305"/>
                </a:lnTo>
                <a:lnTo>
                  <a:pt x="642" y="296"/>
                </a:lnTo>
                <a:lnTo>
                  <a:pt x="641" y="292"/>
                </a:lnTo>
                <a:lnTo>
                  <a:pt x="640" y="288"/>
                </a:lnTo>
                <a:lnTo>
                  <a:pt x="640" y="24"/>
                </a:lnTo>
                <a:lnTo>
                  <a:pt x="640" y="24"/>
                </a:lnTo>
                <a:lnTo>
                  <a:pt x="641" y="19"/>
                </a:lnTo>
                <a:lnTo>
                  <a:pt x="642" y="15"/>
                </a:lnTo>
                <a:lnTo>
                  <a:pt x="644" y="10"/>
                </a:lnTo>
                <a:lnTo>
                  <a:pt x="647" y="7"/>
                </a:lnTo>
                <a:lnTo>
                  <a:pt x="650" y="5"/>
                </a:lnTo>
                <a:lnTo>
                  <a:pt x="654" y="3"/>
                </a:lnTo>
                <a:lnTo>
                  <a:pt x="659" y="2"/>
                </a:lnTo>
                <a:lnTo>
                  <a:pt x="663" y="0"/>
                </a:lnTo>
                <a:lnTo>
                  <a:pt x="663" y="0"/>
                </a:lnTo>
                <a:lnTo>
                  <a:pt x="667" y="2"/>
                </a:lnTo>
                <a:lnTo>
                  <a:pt x="672" y="3"/>
                </a:lnTo>
                <a:lnTo>
                  <a:pt x="679" y="7"/>
                </a:lnTo>
                <a:lnTo>
                  <a:pt x="682" y="10"/>
                </a:lnTo>
                <a:lnTo>
                  <a:pt x="685" y="15"/>
                </a:lnTo>
                <a:lnTo>
                  <a:pt x="687" y="19"/>
                </a:lnTo>
                <a:lnTo>
                  <a:pt x="687" y="24"/>
                </a:lnTo>
                <a:lnTo>
                  <a:pt x="687" y="279"/>
                </a:lnTo>
                <a:lnTo>
                  <a:pt x="723" y="313"/>
                </a:lnTo>
                <a:lnTo>
                  <a:pt x="816" y="313"/>
                </a:lnTo>
                <a:lnTo>
                  <a:pt x="851" y="279"/>
                </a:lnTo>
                <a:lnTo>
                  <a:pt x="851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F8E27F1-D459-EDB7-864F-BBB851D9FE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" y="0"/>
            <a:ext cx="12190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58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(2b)">
    <p:bg>
      <p:bgPr>
        <a:solidFill>
          <a:srgbClr val="1E19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D87A621D-902E-4099-B38B-264F771B9C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45531" y="2923472"/>
            <a:ext cx="3446463" cy="121960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4400">
                <a:solidFill>
                  <a:srgbClr val="FFFFFF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2300">
                <a:solidFill>
                  <a:srgbClr val="FFFFFF"/>
                </a:solidFill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#.</a:t>
            </a:r>
          </a:p>
          <a:p>
            <a:pPr lvl="1"/>
            <a:r>
              <a:rPr lang="en-US"/>
              <a:t>Click to add title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C983E-8905-4086-9C04-3A7A6DD72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00" y="1866507"/>
            <a:ext cx="5610000" cy="532615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defRPr sz="2300" spc="-50" baseline="0">
                <a:solidFill>
                  <a:srgbClr val="FFFFFF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/>
              <a:t>Agenda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7764A-1EBE-464D-AE06-F15E116BD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0186A6-5748-4652-83E7-87931CAEC02F}" type="datetime1">
              <a:rPr lang="en-GB" smtClean="0"/>
              <a:pPr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B4373-04AE-42F6-95E7-3F19BAB2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Presentation Title [&gt; Insert &gt; Header &amp; Footer]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BBDCB-19D1-4C74-973D-C7C00F7DC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5B9355-708D-4343-BC9C-71954B402FF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CA9A22B-0E4B-411C-B3A8-02AC0E77FB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8950" y="2923472"/>
            <a:ext cx="3446463" cy="121960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4400">
                <a:solidFill>
                  <a:srgbClr val="FFFFFF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2300">
                <a:solidFill>
                  <a:srgbClr val="FFFFFF"/>
                </a:solidFill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#.</a:t>
            </a:r>
          </a:p>
          <a:p>
            <a:pPr lvl="1"/>
            <a:r>
              <a:rPr lang="en-US"/>
              <a:t>Click to add title text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E0D1D9B-B498-4CBA-8D89-F6CC8D25C9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2112" y="2923472"/>
            <a:ext cx="3446463" cy="121960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4400">
                <a:solidFill>
                  <a:srgbClr val="FFFFFF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2300">
                <a:solidFill>
                  <a:srgbClr val="FFFFFF"/>
                </a:solidFill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#.</a:t>
            </a:r>
          </a:p>
          <a:p>
            <a:pPr lvl="1"/>
            <a:r>
              <a:rPr lang="en-US"/>
              <a:t>Click to add title text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0B01550-32E1-459F-AE9B-75191BF39E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5531" y="4393684"/>
            <a:ext cx="3446463" cy="121960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4400">
                <a:solidFill>
                  <a:srgbClr val="FFFFFF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2300">
                <a:solidFill>
                  <a:srgbClr val="FFFFFF"/>
                </a:solidFill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#.</a:t>
            </a:r>
          </a:p>
          <a:p>
            <a:pPr lvl="1"/>
            <a:r>
              <a:rPr lang="en-US"/>
              <a:t>Click to add title text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087BCF92-9029-439A-A6DA-FF39588E99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8950" y="4393684"/>
            <a:ext cx="3446463" cy="121960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4400">
                <a:solidFill>
                  <a:srgbClr val="FFFFFF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2300">
                <a:solidFill>
                  <a:srgbClr val="FFFFFF"/>
                </a:solidFill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#.</a:t>
            </a:r>
          </a:p>
          <a:p>
            <a:pPr lvl="1"/>
            <a:r>
              <a:rPr lang="en-US"/>
              <a:t>Click to add title text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4E518951-04C0-4299-B5D2-1598EF648E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02112" y="4393684"/>
            <a:ext cx="3446463" cy="121960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+mj-lt"/>
              <a:buNone/>
              <a:defRPr sz="4400">
                <a:solidFill>
                  <a:srgbClr val="FFFFFF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2300">
                <a:solidFill>
                  <a:srgbClr val="FFFFFF"/>
                </a:solidFill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#.</a:t>
            </a:r>
          </a:p>
          <a:p>
            <a:pPr lvl="1"/>
            <a:r>
              <a:rPr lang="en-US"/>
              <a:t>Click to add title text</a:t>
            </a:r>
          </a:p>
        </p:txBody>
      </p:sp>
    </p:spTree>
    <p:extLst>
      <p:ext uri="{BB962C8B-B14F-4D97-AF65-F5344CB8AC3E}">
        <p14:creationId xmlns:p14="http://schemas.microsoft.com/office/powerpoint/2010/main" val="1676328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736DC60-4BF4-4C91-9EE9-EC26CE93455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3600" cy="6858000"/>
          </a:xfrm>
          <a:custGeom>
            <a:avLst/>
            <a:gdLst>
              <a:gd name="connsiteX0" fmla="*/ 0 w 6093600"/>
              <a:gd name="connsiteY0" fmla="*/ 0 h 4941209"/>
              <a:gd name="connsiteX1" fmla="*/ 6093600 w 6093600"/>
              <a:gd name="connsiteY1" fmla="*/ 0 h 4941209"/>
              <a:gd name="connsiteX2" fmla="*/ 6093600 w 6093600"/>
              <a:gd name="connsiteY2" fmla="*/ 4941209 h 4941209"/>
              <a:gd name="connsiteX3" fmla="*/ 0 w 6093600"/>
              <a:gd name="connsiteY3" fmla="*/ 4941209 h 4941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3600" h="4941209">
                <a:moveTo>
                  <a:pt x="0" y="0"/>
                </a:moveTo>
                <a:lnTo>
                  <a:pt x="6093600" y="0"/>
                </a:lnTo>
                <a:lnTo>
                  <a:pt x="6093600" y="4941209"/>
                </a:lnTo>
                <a:lnTo>
                  <a:pt x="0" y="49412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7764A-1EBE-464D-AE06-F15E116BD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86A6-5748-4652-83E7-87931CAEC02F}" type="datetime1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B4373-04AE-42F6-95E7-3F19BAB2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[&gt; Insert &gt; Header &amp; Footer]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BBDCB-19D1-4C74-973D-C7C00F7DC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B9355-708D-4343-BC9C-71954B402FF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7F8CA34-135B-42C6-BB5C-67502C691C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86000" y="2966400"/>
            <a:ext cx="5166000" cy="346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2086938-D795-42D9-8879-C81EC458BB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4802" y="1349375"/>
            <a:ext cx="5165725" cy="13144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3000" spc="-100" baseline="0"/>
            </a:lvl1pPr>
            <a:lvl2pPr marL="144000" indent="0">
              <a:buNone/>
              <a:defRPr/>
            </a:lvl2pPr>
            <a:lvl3pPr marL="288000" indent="0">
              <a:buNone/>
              <a:defRPr/>
            </a:lvl3pPr>
            <a:lvl4pPr marL="432000" indent="0">
              <a:buNone/>
              <a:defRPr/>
            </a:lvl4pPr>
            <a:lvl5pPr marL="576000" indent="0">
              <a:buNone/>
              <a:defRPr/>
            </a:lvl5pPr>
          </a:lstStyle>
          <a:p>
            <a:pPr lvl="0"/>
            <a:r>
              <a:rPr lang="en-US"/>
              <a:t>Click to edit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1573859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5123A3-BE9A-47C0-8A15-C9A55BDE9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9FB9D0E-DF63-490C-B772-B472AB2983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err="1"/>
              <a:t>Titel</a:t>
            </a:r>
            <a:r>
              <a:rPr lang="en-US"/>
              <a:t> van het </a:t>
            </a:r>
            <a:r>
              <a:rPr lang="en-US" err="1"/>
              <a:t>hoofdstuk</a:t>
            </a:r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D9B89D0-C654-4B65-BB8F-E7652867BB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F82538-365F-4A5E-9583-0924EEC95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31298DD-4C37-00DB-19B0-E6F52DF168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31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48D04-D94C-42BA-8305-9595530EC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6076800" cy="54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F7FBEC-BC68-43E0-94E7-205BB901D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399" y="1414800"/>
            <a:ext cx="6076799" cy="4680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9992726E-7014-4708-950F-5E0C4F2ED48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Titel van het hoofdstuk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E0FA2CC9-4109-41E9-A8EE-CD189FD81AE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693FBBE6-308E-4751-A603-0BEE75C1A0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67959" y="572400"/>
            <a:ext cx="4098424" cy="5522400"/>
          </a:xfrm>
        </p:spPr>
        <p:txBody>
          <a:bodyPr tIns="360000"/>
          <a:lstStyle/>
          <a:p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3498011-A17A-6BCE-5DA5-35F0AF0F01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98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 on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27AB2-0651-45AD-A04D-AD723ACC0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6872400" cy="54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74C56330-833F-4839-B822-C647CFB4867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2400" y="1414800"/>
            <a:ext cx="6872400" cy="454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84093912-AF16-41BC-B175-5567580ED7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01337" y="549294"/>
            <a:ext cx="3265046" cy="5385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ACA6208-2175-C093-BE27-AAC686C20B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04042" y="6411429"/>
            <a:ext cx="2262341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r>
              <a:rPr lang="en-US" err="1"/>
              <a:t>Titel</a:t>
            </a:r>
            <a:r>
              <a:rPr lang="en-US"/>
              <a:t> van het </a:t>
            </a:r>
            <a:r>
              <a:rPr lang="en-US" err="1"/>
              <a:t>hoofdstuk</a:t>
            </a:r>
            <a:endParaRPr lang="en-US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144600CC-DFAB-1EFC-EED9-9002A4A39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18400" y="6411429"/>
            <a:ext cx="1285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C73F7E3-E814-A453-EB0F-98CBC6A286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94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5123A3-BE9A-47C0-8A15-C9A55BDE9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9FB9D0E-DF63-490C-B772-B472AB2983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err="1"/>
              <a:t>Titel</a:t>
            </a:r>
            <a:r>
              <a:rPr lang="en-US"/>
              <a:t> van het </a:t>
            </a:r>
            <a:r>
              <a:rPr lang="en-US" err="1"/>
              <a:t>hoofdstuk</a:t>
            </a:r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D9B89D0-C654-4B65-BB8F-E7652867BB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04F82538-365F-4A5E-9583-0924EEC95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31298DD-4C37-00DB-19B0-E6F52DF168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827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48D04-D94C-42BA-8305-9595530EC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6076800" cy="54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F7FBEC-BC68-43E0-94E7-205BB901D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400" y="1414800"/>
            <a:ext cx="6076799" cy="4680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9992726E-7014-4708-950F-5E0C4F2ED48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Titel van het hoofdstuk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E0FA2CC9-4109-41E9-A8EE-CD189FD81AE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693FBBE6-308E-4751-A603-0BEE75C1A0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67959" y="572400"/>
            <a:ext cx="4098424" cy="5522400"/>
          </a:xfrm>
        </p:spPr>
        <p:txBody>
          <a:bodyPr tIns="360000"/>
          <a:lstStyle/>
          <a:p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3498011-A17A-6BCE-5DA5-35F0AF0F01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266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2C1CE9-1028-4350-88BA-2C04A39E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Tijdelijke aanduiding voor grafiek 6">
            <a:extLst>
              <a:ext uri="{FF2B5EF4-FFF2-40B4-BE49-F238E27FC236}">
                <a16:creationId xmlns:a16="http://schemas.microsoft.com/office/drawing/2014/main" id="{5638EB1F-2C4D-4133-8638-870F0DB2723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72400" y="1745999"/>
            <a:ext cx="10493982" cy="45432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9B7231D-A717-4420-865E-16976880E86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Titel van het hoofdstuk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8A86623-81F9-4F0B-850E-D46A3438E60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0FC097D-4175-FB40-3243-C1CF40192A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36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Text o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4FDC5CEE-803E-4725-A7E1-45A43EFDB0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7200" y="730800"/>
            <a:ext cx="5239202" cy="5139000"/>
          </a:xfrm>
        </p:spPr>
        <p:txBody>
          <a:bodyPr/>
          <a:lstStyle/>
          <a:p>
            <a:endParaRPr lang="en-US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F637F838-AFA3-4CDF-AEF2-48899249EB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5600" y="0"/>
            <a:ext cx="59364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E66CB1A-5A40-408F-9FE4-8284D8012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4421" y="730800"/>
            <a:ext cx="4491963" cy="360000"/>
          </a:xfrm>
        </p:spPr>
        <p:txBody>
          <a:bodyPr>
            <a:noAutofit/>
          </a:bodyPr>
          <a:lstStyle>
            <a:lvl1pPr>
              <a:defRPr sz="1867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044223A-6786-4504-A80F-FBDF2CB4FC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4421" y="1526400"/>
            <a:ext cx="4491963" cy="4343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7" name="Tijdelijke aanduiding voor voettekst 16">
            <a:extLst>
              <a:ext uri="{FF2B5EF4-FFF2-40B4-BE49-F238E27FC236}">
                <a16:creationId xmlns:a16="http://schemas.microsoft.com/office/drawing/2014/main" id="{1842A3B1-63FE-4A87-BE68-5CCC59347DF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Titel van het hoofdstuk</a:t>
            </a:r>
          </a:p>
        </p:txBody>
      </p:sp>
    </p:spTree>
    <p:extLst>
      <p:ext uri="{BB962C8B-B14F-4D97-AF65-F5344CB8AC3E}">
        <p14:creationId xmlns:p14="http://schemas.microsoft.com/office/powerpoint/2010/main" val="1804457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picture on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27AB2-0651-45AD-A04D-AD723ACC0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6872400" cy="54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74C56330-833F-4839-B822-C647CFB4867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2400" y="1414800"/>
            <a:ext cx="6872400" cy="454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84093912-AF16-41BC-B175-5567580ED7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01338" y="549294"/>
            <a:ext cx="3265046" cy="5385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ACA6208-2175-C093-BE27-AAC686C20B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04043" y="6411429"/>
            <a:ext cx="2262341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67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r>
              <a:rPr lang="en-US" err="1"/>
              <a:t>Titel</a:t>
            </a:r>
            <a:r>
              <a:rPr lang="en-US"/>
              <a:t> van het </a:t>
            </a:r>
            <a:r>
              <a:rPr lang="en-US" err="1"/>
              <a:t>hoofdstuk</a:t>
            </a:r>
            <a:endParaRPr lang="en-US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144600CC-DFAB-1EFC-EED9-9002A4A39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18400" y="6411429"/>
            <a:ext cx="1285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67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C73F7E3-E814-A453-EB0F-98CBC6A286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9760" y="0"/>
            <a:ext cx="852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745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345054" y="261063"/>
            <a:ext cx="11481764" cy="398111"/>
          </a:xfrm>
        </p:spPr>
        <p:txBody>
          <a:bodyPr/>
          <a:lstStyle>
            <a:lvl1pPr>
              <a:defRPr baseline="0">
                <a:latin typeface="+mj-lt"/>
              </a:defRPr>
            </a:lvl1pPr>
          </a:lstStyle>
          <a:p>
            <a:r>
              <a:rPr lang="en-US" altLang="ko-KR"/>
              <a:t>Sample short headline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 hasCustomPrompt="1"/>
          </p:nvPr>
        </p:nvSpPr>
        <p:spPr>
          <a:xfrm>
            <a:off x="353679" y="810953"/>
            <a:ext cx="11499016" cy="379413"/>
          </a:xfrm>
        </p:spPr>
        <p:txBody>
          <a:bodyPr>
            <a:normAutofit/>
          </a:bodyPr>
          <a:lstStyle>
            <a:lvl1pPr marL="0" indent="0">
              <a:buNone/>
              <a:defRPr sz="1269" b="0"/>
            </a:lvl1pPr>
          </a:lstStyle>
          <a:p>
            <a:pPr lvl="0"/>
            <a:r>
              <a:rPr lang="en-US" altLang="ko-KR" err="1"/>
              <a:t>Subheadline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90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hasCustomPrompt="1"/>
          </p:nvPr>
        </p:nvSpPr>
        <p:spPr>
          <a:xfrm>
            <a:off x="345054" y="261063"/>
            <a:ext cx="11481764" cy="398111"/>
          </a:xfrm>
        </p:spPr>
        <p:txBody>
          <a:bodyPr/>
          <a:lstStyle>
            <a:lvl1pPr>
              <a:defRPr baseline="0">
                <a:latin typeface="+mj-lt"/>
              </a:defRPr>
            </a:lvl1pPr>
          </a:lstStyle>
          <a:p>
            <a:r>
              <a:rPr lang="en-US" altLang="ko-KR"/>
              <a:t>Sample short headline</a:t>
            </a:r>
            <a:endParaRPr lang="ko-KR" altLang="en-US"/>
          </a:p>
        </p:txBody>
      </p:sp>
      <p:sp>
        <p:nvSpPr>
          <p:cNvPr id="4" name="텍스트 개체 틀 7"/>
          <p:cNvSpPr>
            <a:spLocks noGrp="1"/>
          </p:cNvSpPr>
          <p:nvPr>
            <p:ph type="body" sz="quarter" idx="10" hasCustomPrompt="1"/>
          </p:nvPr>
        </p:nvSpPr>
        <p:spPr>
          <a:xfrm>
            <a:off x="353679" y="810953"/>
            <a:ext cx="11499016" cy="379413"/>
          </a:xfrm>
        </p:spPr>
        <p:txBody>
          <a:bodyPr>
            <a:normAutofit/>
          </a:bodyPr>
          <a:lstStyle>
            <a:lvl1pPr marL="0" indent="0">
              <a:buNone/>
              <a:defRPr sz="1269" b="0"/>
            </a:lvl1pPr>
          </a:lstStyle>
          <a:p>
            <a:pPr lvl="0"/>
            <a:r>
              <a:rPr lang="en-US" altLang="ko-KR" err="1"/>
              <a:t>Subheadline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1" hasCustomPrompt="1"/>
          </p:nvPr>
        </p:nvSpPr>
        <p:spPr>
          <a:xfrm>
            <a:off x="361743" y="1863308"/>
            <a:ext cx="11628437" cy="4373981"/>
          </a:xfrm>
        </p:spPr>
        <p:txBody>
          <a:bodyPr/>
          <a:lstStyle/>
          <a:p>
            <a:pPr lvl="0"/>
            <a:r>
              <a:rPr lang="en-US" altLang="ko-KR"/>
              <a:t>Subheading</a:t>
            </a:r>
          </a:p>
          <a:p>
            <a:pPr lvl="0"/>
            <a:r>
              <a:rPr lang="en-US" altLang="ko-KR"/>
              <a:t>Subhead1</a:t>
            </a:r>
          </a:p>
          <a:p>
            <a:pPr lvl="0"/>
            <a:r>
              <a:rPr lang="en-US" altLang="ko-KR"/>
              <a:t>Subhead2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7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F57AE-B347-A73C-4B2F-0250F1407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69345"/>
            <a:ext cx="11160126" cy="73558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Titel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A42263-F204-0D42-5B96-188011591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1B33-3EFE-42D3-881F-082032704712}" type="datetime3">
              <a:rPr lang="de-DE" smtClean="0"/>
              <a:t>28/09/26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9DD7A8-E71E-C58C-710A-737656A57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ISUZU Sales Deutschland (ISD)  |  Abteilung/Autor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8B773-7DEE-6193-5F6D-8B823435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3CA6C-A2CC-4691-859F-C565902B1EC5}" type="slidenum">
              <a:rPr lang="de-DE" smtClean="0"/>
              <a:t>‹#›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CB9D59B-6F0C-06F3-C2C4-BDE472315A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1449389"/>
            <a:ext cx="11160126" cy="1224951"/>
          </a:xfrm>
        </p:spPr>
        <p:txBody>
          <a:bodyPr/>
          <a:lstStyle>
            <a:lvl1pPr indent="-136507">
              <a:buClr>
                <a:schemeClr val="tx1"/>
              </a:buClr>
              <a:defRPr/>
            </a:lvl1pPr>
            <a:lvl2pPr indent="-136507">
              <a:buClr>
                <a:schemeClr val="tx1"/>
              </a:buClr>
              <a:defRPr/>
            </a:lvl2pPr>
            <a:lvl3pPr indent="-136507">
              <a:buClr>
                <a:schemeClr val="tx1"/>
              </a:buClr>
              <a:defRPr/>
            </a:lvl3pPr>
            <a:lvl4pPr indent="-136507">
              <a:buClr>
                <a:schemeClr val="tx1"/>
              </a:buClr>
              <a:defRPr/>
            </a:lvl4pPr>
            <a:lvl5pPr indent="-136507">
              <a:buClr>
                <a:schemeClr val="tx1"/>
              </a:buClr>
              <a:defRPr sz="867"/>
            </a:lvl5pPr>
          </a:lstStyle>
          <a:p>
            <a:pPr lvl="0"/>
            <a:r>
              <a:rPr lang="de-DE"/>
              <a:t>Text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842054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-slides Photo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D3E4D-7B50-4ECD-A3D9-ECE492CA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A933D90-59A1-59D8-3CD6-2F2036F388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34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- end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8FBCBA8B-E734-5647-807D-291339CCE356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72400" y="572401"/>
            <a:ext cx="3153600" cy="738077"/>
          </a:xfrm>
          <a:custGeom>
            <a:avLst/>
            <a:gdLst>
              <a:gd name="T0" fmla="*/ 141 w 1457"/>
              <a:gd name="T1" fmla="*/ 328 h 341"/>
              <a:gd name="T2" fmla="*/ 120 w 1457"/>
              <a:gd name="T3" fmla="*/ 341 h 341"/>
              <a:gd name="T4" fmla="*/ 99 w 1457"/>
              <a:gd name="T5" fmla="*/ 324 h 341"/>
              <a:gd name="T6" fmla="*/ 11 w 1457"/>
              <a:gd name="T7" fmla="*/ 42 h 341"/>
              <a:gd name="T8" fmla="*/ 0 w 1457"/>
              <a:gd name="T9" fmla="*/ 19 h 341"/>
              <a:gd name="T10" fmla="*/ 221 w 1457"/>
              <a:gd name="T11" fmla="*/ 3 h 341"/>
              <a:gd name="T12" fmla="*/ 242 w 1457"/>
              <a:gd name="T13" fmla="*/ 23 h 341"/>
              <a:gd name="T14" fmla="*/ 221 w 1457"/>
              <a:gd name="T15" fmla="*/ 44 h 341"/>
              <a:gd name="T16" fmla="*/ 534 w 1457"/>
              <a:gd name="T17" fmla="*/ 328 h 341"/>
              <a:gd name="T18" fmla="*/ 513 w 1457"/>
              <a:gd name="T19" fmla="*/ 341 h 341"/>
              <a:gd name="T20" fmla="*/ 491 w 1457"/>
              <a:gd name="T21" fmla="*/ 324 h 341"/>
              <a:gd name="T22" fmla="*/ 334 w 1457"/>
              <a:gd name="T23" fmla="*/ 319 h 341"/>
              <a:gd name="T24" fmla="*/ 317 w 1457"/>
              <a:gd name="T25" fmla="*/ 341 h 341"/>
              <a:gd name="T26" fmla="*/ 296 w 1457"/>
              <a:gd name="T27" fmla="*/ 336 h 341"/>
              <a:gd name="T28" fmla="*/ 290 w 1457"/>
              <a:gd name="T29" fmla="*/ 22 h 341"/>
              <a:gd name="T30" fmla="*/ 308 w 1457"/>
              <a:gd name="T31" fmla="*/ 0 h 341"/>
              <a:gd name="T32" fmla="*/ 327 w 1457"/>
              <a:gd name="T33" fmla="*/ 6 h 341"/>
              <a:gd name="T34" fmla="*/ 491 w 1457"/>
              <a:gd name="T35" fmla="*/ 149 h 341"/>
              <a:gd name="T36" fmla="*/ 497 w 1457"/>
              <a:gd name="T37" fmla="*/ 6 h 341"/>
              <a:gd name="T38" fmla="*/ 518 w 1457"/>
              <a:gd name="T39" fmla="*/ 0 h 341"/>
              <a:gd name="T40" fmla="*/ 535 w 1457"/>
              <a:gd name="T41" fmla="*/ 22 h 341"/>
              <a:gd name="T42" fmla="*/ 629 w 1457"/>
              <a:gd name="T43" fmla="*/ 327 h 341"/>
              <a:gd name="T44" fmla="*/ 607 w 1457"/>
              <a:gd name="T45" fmla="*/ 341 h 341"/>
              <a:gd name="T46" fmla="*/ 587 w 1457"/>
              <a:gd name="T47" fmla="*/ 325 h 341"/>
              <a:gd name="T48" fmla="*/ 695 w 1457"/>
              <a:gd name="T49" fmla="*/ 17 h 341"/>
              <a:gd name="T50" fmla="*/ 719 w 1457"/>
              <a:gd name="T51" fmla="*/ 0 h 341"/>
              <a:gd name="T52" fmla="*/ 741 w 1457"/>
              <a:gd name="T53" fmla="*/ 10 h 341"/>
              <a:gd name="T54" fmla="*/ 854 w 1457"/>
              <a:gd name="T55" fmla="*/ 321 h 341"/>
              <a:gd name="T56" fmla="*/ 841 w 1457"/>
              <a:gd name="T57" fmla="*/ 340 h 341"/>
              <a:gd name="T58" fmla="*/ 819 w 1457"/>
              <a:gd name="T59" fmla="*/ 338 h 341"/>
              <a:gd name="T60" fmla="*/ 711 w 1457"/>
              <a:gd name="T61" fmla="*/ 264 h 341"/>
              <a:gd name="T62" fmla="*/ 692 w 1457"/>
              <a:gd name="T63" fmla="*/ 245 h 341"/>
              <a:gd name="T64" fmla="*/ 775 w 1457"/>
              <a:gd name="T65" fmla="*/ 226 h 341"/>
              <a:gd name="T66" fmla="*/ 1143 w 1457"/>
              <a:gd name="T67" fmla="*/ 334 h 341"/>
              <a:gd name="T68" fmla="*/ 1125 w 1457"/>
              <a:gd name="T69" fmla="*/ 340 h 341"/>
              <a:gd name="T70" fmla="*/ 948 w 1457"/>
              <a:gd name="T71" fmla="*/ 86 h 341"/>
              <a:gd name="T72" fmla="*/ 940 w 1457"/>
              <a:gd name="T73" fmla="*/ 336 h 341"/>
              <a:gd name="T74" fmla="*/ 921 w 1457"/>
              <a:gd name="T75" fmla="*/ 341 h 341"/>
              <a:gd name="T76" fmla="*/ 904 w 1457"/>
              <a:gd name="T77" fmla="*/ 319 h 341"/>
              <a:gd name="T78" fmla="*/ 917 w 1457"/>
              <a:gd name="T79" fmla="*/ 3 h 341"/>
              <a:gd name="T80" fmla="*/ 935 w 1457"/>
              <a:gd name="T81" fmla="*/ 3 h 341"/>
              <a:gd name="T82" fmla="*/ 1105 w 1457"/>
              <a:gd name="T83" fmla="*/ 22 h 341"/>
              <a:gd name="T84" fmla="*/ 1118 w 1457"/>
              <a:gd name="T85" fmla="*/ 1 h 341"/>
              <a:gd name="T86" fmla="*/ 1136 w 1457"/>
              <a:gd name="T87" fmla="*/ 1 h 341"/>
              <a:gd name="T88" fmla="*/ 1149 w 1457"/>
              <a:gd name="T89" fmla="*/ 318 h 341"/>
              <a:gd name="T90" fmla="*/ 1457 w 1457"/>
              <a:gd name="T91" fmla="*/ 316 h 341"/>
              <a:gd name="T92" fmla="*/ 1451 w 1457"/>
              <a:gd name="T93" fmla="*/ 336 h 341"/>
              <a:gd name="T94" fmla="*/ 1428 w 1457"/>
              <a:gd name="T95" fmla="*/ 341 h 341"/>
              <a:gd name="T96" fmla="*/ 1278 w 1457"/>
              <a:gd name="T97" fmla="*/ 190 h 341"/>
              <a:gd name="T98" fmla="*/ 1271 w 1457"/>
              <a:gd name="T99" fmla="*/ 336 h 341"/>
              <a:gd name="T100" fmla="*/ 1250 w 1457"/>
              <a:gd name="T101" fmla="*/ 341 h 341"/>
              <a:gd name="T102" fmla="*/ 1232 w 1457"/>
              <a:gd name="T103" fmla="*/ 319 h 341"/>
              <a:gd name="T104" fmla="*/ 1240 w 1457"/>
              <a:gd name="T105" fmla="*/ 6 h 341"/>
              <a:gd name="T106" fmla="*/ 1259 w 1457"/>
              <a:gd name="T107" fmla="*/ 0 h 341"/>
              <a:gd name="T108" fmla="*/ 1278 w 1457"/>
              <a:gd name="T109" fmla="*/ 22 h 341"/>
              <a:gd name="T110" fmla="*/ 1417 w 1457"/>
              <a:gd name="T111" fmla="*/ 7 h 341"/>
              <a:gd name="T112" fmla="*/ 1438 w 1457"/>
              <a:gd name="T113" fmla="*/ 0 h 341"/>
              <a:gd name="T114" fmla="*/ 1456 w 1457"/>
              <a:gd name="T115" fmla="*/ 22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57" h="341">
                <a:moveTo>
                  <a:pt x="143" y="44"/>
                </a:moveTo>
                <a:lnTo>
                  <a:pt x="143" y="319"/>
                </a:lnTo>
                <a:lnTo>
                  <a:pt x="143" y="319"/>
                </a:lnTo>
                <a:lnTo>
                  <a:pt x="142" y="324"/>
                </a:lnTo>
                <a:lnTo>
                  <a:pt x="141" y="328"/>
                </a:lnTo>
                <a:lnTo>
                  <a:pt x="136" y="336"/>
                </a:lnTo>
                <a:lnTo>
                  <a:pt x="129" y="340"/>
                </a:lnTo>
                <a:lnTo>
                  <a:pt x="124" y="341"/>
                </a:lnTo>
                <a:lnTo>
                  <a:pt x="120" y="341"/>
                </a:lnTo>
                <a:lnTo>
                  <a:pt x="120" y="341"/>
                </a:lnTo>
                <a:lnTo>
                  <a:pt x="116" y="341"/>
                </a:lnTo>
                <a:lnTo>
                  <a:pt x="111" y="340"/>
                </a:lnTo>
                <a:lnTo>
                  <a:pt x="105" y="336"/>
                </a:lnTo>
                <a:lnTo>
                  <a:pt x="99" y="328"/>
                </a:lnTo>
                <a:lnTo>
                  <a:pt x="99" y="324"/>
                </a:lnTo>
                <a:lnTo>
                  <a:pt x="98" y="319"/>
                </a:lnTo>
                <a:lnTo>
                  <a:pt x="98" y="44"/>
                </a:lnTo>
                <a:lnTo>
                  <a:pt x="20" y="44"/>
                </a:lnTo>
                <a:lnTo>
                  <a:pt x="20" y="44"/>
                </a:lnTo>
                <a:lnTo>
                  <a:pt x="11" y="42"/>
                </a:lnTo>
                <a:lnTo>
                  <a:pt x="6" y="38"/>
                </a:lnTo>
                <a:lnTo>
                  <a:pt x="1" y="30"/>
                </a:lnTo>
                <a:lnTo>
                  <a:pt x="0" y="23"/>
                </a:lnTo>
                <a:lnTo>
                  <a:pt x="0" y="23"/>
                </a:lnTo>
                <a:lnTo>
                  <a:pt x="0" y="19"/>
                </a:lnTo>
                <a:lnTo>
                  <a:pt x="1" y="14"/>
                </a:lnTo>
                <a:lnTo>
                  <a:pt x="6" y="8"/>
                </a:lnTo>
                <a:lnTo>
                  <a:pt x="11" y="4"/>
                </a:lnTo>
                <a:lnTo>
                  <a:pt x="20" y="3"/>
                </a:lnTo>
                <a:lnTo>
                  <a:pt x="221" y="3"/>
                </a:lnTo>
                <a:lnTo>
                  <a:pt x="221" y="3"/>
                </a:lnTo>
                <a:lnTo>
                  <a:pt x="230" y="4"/>
                </a:lnTo>
                <a:lnTo>
                  <a:pt x="236" y="8"/>
                </a:lnTo>
                <a:lnTo>
                  <a:pt x="240" y="14"/>
                </a:lnTo>
                <a:lnTo>
                  <a:pt x="242" y="23"/>
                </a:lnTo>
                <a:lnTo>
                  <a:pt x="242" y="23"/>
                </a:lnTo>
                <a:lnTo>
                  <a:pt x="240" y="30"/>
                </a:lnTo>
                <a:lnTo>
                  <a:pt x="236" y="38"/>
                </a:lnTo>
                <a:lnTo>
                  <a:pt x="230" y="42"/>
                </a:lnTo>
                <a:lnTo>
                  <a:pt x="221" y="44"/>
                </a:lnTo>
                <a:lnTo>
                  <a:pt x="143" y="44"/>
                </a:lnTo>
                <a:close/>
                <a:moveTo>
                  <a:pt x="535" y="319"/>
                </a:moveTo>
                <a:lnTo>
                  <a:pt x="535" y="319"/>
                </a:lnTo>
                <a:lnTo>
                  <a:pt x="535" y="324"/>
                </a:lnTo>
                <a:lnTo>
                  <a:pt x="534" y="328"/>
                </a:lnTo>
                <a:lnTo>
                  <a:pt x="529" y="336"/>
                </a:lnTo>
                <a:lnTo>
                  <a:pt x="522" y="340"/>
                </a:lnTo>
                <a:lnTo>
                  <a:pt x="518" y="341"/>
                </a:lnTo>
                <a:lnTo>
                  <a:pt x="513" y="341"/>
                </a:lnTo>
                <a:lnTo>
                  <a:pt x="513" y="341"/>
                </a:lnTo>
                <a:lnTo>
                  <a:pt x="509" y="341"/>
                </a:lnTo>
                <a:lnTo>
                  <a:pt x="505" y="340"/>
                </a:lnTo>
                <a:lnTo>
                  <a:pt x="497" y="336"/>
                </a:lnTo>
                <a:lnTo>
                  <a:pt x="493" y="328"/>
                </a:lnTo>
                <a:lnTo>
                  <a:pt x="491" y="324"/>
                </a:lnTo>
                <a:lnTo>
                  <a:pt x="491" y="319"/>
                </a:lnTo>
                <a:lnTo>
                  <a:pt x="491" y="190"/>
                </a:lnTo>
                <a:lnTo>
                  <a:pt x="334" y="190"/>
                </a:lnTo>
                <a:lnTo>
                  <a:pt x="334" y="319"/>
                </a:lnTo>
                <a:lnTo>
                  <a:pt x="334" y="319"/>
                </a:lnTo>
                <a:lnTo>
                  <a:pt x="334" y="324"/>
                </a:lnTo>
                <a:lnTo>
                  <a:pt x="333" y="328"/>
                </a:lnTo>
                <a:lnTo>
                  <a:pt x="327" y="336"/>
                </a:lnTo>
                <a:lnTo>
                  <a:pt x="321" y="340"/>
                </a:lnTo>
                <a:lnTo>
                  <a:pt x="317" y="341"/>
                </a:lnTo>
                <a:lnTo>
                  <a:pt x="312" y="341"/>
                </a:lnTo>
                <a:lnTo>
                  <a:pt x="312" y="341"/>
                </a:lnTo>
                <a:lnTo>
                  <a:pt x="308" y="341"/>
                </a:lnTo>
                <a:lnTo>
                  <a:pt x="303" y="340"/>
                </a:lnTo>
                <a:lnTo>
                  <a:pt x="296" y="336"/>
                </a:lnTo>
                <a:lnTo>
                  <a:pt x="292" y="328"/>
                </a:lnTo>
                <a:lnTo>
                  <a:pt x="290" y="324"/>
                </a:lnTo>
                <a:lnTo>
                  <a:pt x="290" y="319"/>
                </a:lnTo>
                <a:lnTo>
                  <a:pt x="290" y="22"/>
                </a:lnTo>
                <a:lnTo>
                  <a:pt x="290" y="22"/>
                </a:lnTo>
                <a:lnTo>
                  <a:pt x="290" y="17"/>
                </a:lnTo>
                <a:lnTo>
                  <a:pt x="292" y="13"/>
                </a:lnTo>
                <a:lnTo>
                  <a:pt x="296" y="6"/>
                </a:lnTo>
                <a:lnTo>
                  <a:pt x="303" y="1"/>
                </a:lnTo>
                <a:lnTo>
                  <a:pt x="308" y="0"/>
                </a:lnTo>
                <a:lnTo>
                  <a:pt x="312" y="0"/>
                </a:lnTo>
                <a:lnTo>
                  <a:pt x="312" y="0"/>
                </a:lnTo>
                <a:lnTo>
                  <a:pt x="317" y="0"/>
                </a:lnTo>
                <a:lnTo>
                  <a:pt x="321" y="1"/>
                </a:lnTo>
                <a:lnTo>
                  <a:pt x="327" y="6"/>
                </a:lnTo>
                <a:lnTo>
                  <a:pt x="333" y="13"/>
                </a:lnTo>
                <a:lnTo>
                  <a:pt x="334" y="17"/>
                </a:lnTo>
                <a:lnTo>
                  <a:pt x="334" y="22"/>
                </a:lnTo>
                <a:lnTo>
                  <a:pt x="334" y="149"/>
                </a:lnTo>
                <a:lnTo>
                  <a:pt x="491" y="149"/>
                </a:lnTo>
                <a:lnTo>
                  <a:pt x="491" y="22"/>
                </a:lnTo>
                <a:lnTo>
                  <a:pt x="491" y="22"/>
                </a:lnTo>
                <a:lnTo>
                  <a:pt x="491" y="17"/>
                </a:lnTo>
                <a:lnTo>
                  <a:pt x="493" y="13"/>
                </a:lnTo>
                <a:lnTo>
                  <a:pt x="497" y="6"/>
                </a:lnTo>
                <a:lnTo>
                  <a:pt x="505" y="1"/>
                </a:lnTo>
                <a:lnTo>
                  <a:pt x="509" y="0"/>
                </a:lnTo>
                <a:lnTo>
                  <a:pt x="513" y="0"/>
                </a:lnTo>
                <a:lnTo>
                  <a:pt x="513" y="0"/>
                </a:lnTo>
                <a:lnTo>
                  <a:pt x="518" y="0"/>
                </a:lnTo>
                <a:lnTo>
                  <a:pt x="522" y="1"/>
                </a:lnTo>
                <a:lnTo>
                  <a:pt x="529" y="6"/>
                </a:lnTo>
                <a:lnTo>
                  <a:pt x="534" y="13"/>
                </a:lnTo>
                <a:lnTo>
                  <a:pt x="535" y="17"/>
                </a:lnTo>
                <a:lnTo>
                  <a:pt x="535" y="22"/>
                </a:lnTo>
                <a:lnTo>
                  <a:pt x="535" y="319"/>
                </a:lnTo>
                <a:close/>
                <a:moveTo>
                  <a:pt x="775" y="226"/>
                </a:moveTo>
                <a:lnTo>
                  <a:pt x="719" y="66"/>
                </a:lnTo>
                <a:lnTo>
                  <a:pt x="629" y="327"/>
                </a:lnTo>
                <a:lnTo>
                  <a:pt x="629" y="327"/>
                </a:lnTo>
                <a:lnTo>
                  <a:pt x="625" y="334"/>
                </a:lnTo>
                <a:lnTo>
                  <a:pt x="620" y="338"/>
                </a:lnTo>
                <a:lnTo>
                  <a:pt x="615" y="341"/>
                </a:lnTo>
                <a:lnTo>
                  <a:pt x="607" y="341"/>
                </a:lnTo>
                <a:lnTo>
                  <a:pt x="607" y="341"/>
                </a:lnTo>
                <a:lnTo>
                  <a:pt x="603" y="341"/>
                </a:lnTo>
                <a:lnTo>
                  <a:pt x="598" y="340"/>
                </a:lnTo>
                <a:lnTo>
                  <a:pt x="593" y="336"/>
                </a:lnTo>
                <a:lnTo>
                  <a:pt x="587" y="328"/>
                </a:lnTo>
                <a:lnTo>
                  <a:pt x="587" y="325"/>
                </a:lnTo>
                <a:lnTo>
                  <a:pt x="585" y="321"/>
                </a:lnTo>
                <a:lnTo>
                  <a:pt x="585" y="321"/>
                </a:lnTo>
                <a:lnTo>
                  <a:pt x="587" y="314"/>
                </a:lnTo>
                <a:lnTo>
                  <a:pt x="588" y="309"/>
                </a:lnTo>
                <a:lnTo>
                  <a:pt x="695" y="17"/>
                </a:lnTo>
                <a:lnTo>
                  <a:pt x="695" y="17"/>
                </a:lnTo>
                <a:lnTo>
                  <a:pt x="698" y="10"/>
                </a:lnTo>
                <a:lnTo>
                  <a:pt x="704" y="4"/>
                </a:lnTo>
                <a:lnTo>
                  <a:pt x="711" y="1"/>
                </a:lnTo>
                <a:lnTo>
                  <a:pt x="719" y="0"/>
                </a:lnTo>
                <a:lnTo>
                  <a:pt x="720" y="0"/>
                </a:lnTo>
                <a:lnTo>
                  <a:pt x="720" y="0"/>
                </a:lnTo>
                <a:lnTo>
                  <a:pt x="729" y="1"/>
                </a:lnTo>
                <a:lnTo>
                  <a:pt x="735" y="4"/>
                </a:lnTo>
                <a:lnTo>
                  <a:pt x="741" y="10"/>
                </a:lnTo>
                <a:lnTo>
                  <a:pt x="744" y="17"/>
                </a:lnTo>
                <a:lnTo>
                  <a:pt x="851" y="309"/>
                </a:lnTo>
                <a:lnTo>
                  <a:pt x="851" y="309"/>
                </a:lnTo>
                <a:lnTo>
                  <a:pt x="852" y="315"/>
                </a:lnTo>
                <a:lnTo>
                  <a:pt x="854" y="321"/>
                </a:lnTo>
                <a:lnTo>
                  <a:pt x="854" y="321"/>
                </a:lnTo>
                <a:lnTo>
                  <a:pt x="854" y="325"/>
                </a:lnTo>
                <a:lnTo>
                  <a:pt x="852" y="328"/>
                </a:lnTo>
                <a:lnTo>
                  <a:pt x="848" y="336"/>
                </a:lnTo>
                <a:lnTo>
                  <a:pt x="841" y="340"/>
                </a:lnTo>
                <a:lnTo>
                  <a:pt x="836" y="341"/>
                </a:lnTo>
                <a:lnTo>
                  <a:pt x="832" y="341"/>
                </a:lnTo>
                <a:lnTo>
                  <a:pt x="832" y="341"/>
                </a:lnTo>
                <a:lnTo>
                  <a:pt x="824" y="341"/>
                </a:lnTo>
                <a:lnTo>
                  <a:pt x="819" y="338"/>
                </a:lnTo>
                <a:lnTo>
                  <a:pt x="814" y="334"/>
                </a:lnTo>
                <a:lnTo>
                  <a:pt x="811" y="328"/>
                </a:lnTo>
                <a:lnTo>
                  <a:pt x="788" y="264"/>
                </a:lnTo>
                <a:lnTo>
                  <a:pt x="711" y="264"/>
                </a:lnTo>
                <a:lnTo>
                  <a:pt x="711" y="264"/>
                </a:lnTo>
                <a:lnTo>
                  <a:pt x="703" y="262"/>
                </a:lnTo>
                <a:lnTo>
                  <a:pt x="697" y="259"/>
                </a:lnTo>
                <a:lnTo>
                  <a:pt x="692" y="253"/>
                </a:lnTo>
                <a:lnTo>
                  <a:pt x="692" y="245"/>
                </a:lnTo>
                <a:lnTo>
                  <a:pt x="692" y="245"/>
                </a:lnTo>
                <a:lnTo>
                  <a:pt x="692" y="237"/>
                </a:lnTo>
                <a:lnTo>
                  <a:pt x="697" y="230"/>
                </a:lnTo>
                <a:lnTo>
                  <a:pt x="703" y="227"/>
                </a:lnTo>
                <a:lnTo>
                  <a:pt x="711" y="226"/>
                </a:lnTo>
                <a:lnTo>
                  <a:pt x="775" y="226"/>
                </a:lnTo>
                <a:close/>
                <a:moveTo>
                  <a:pt x="1149" y="318"/>
                </a:moveTo>
                <a:lnTo>
                  <a:pt x="1149" y="318"/>
                </a:lnTo>
                <a:lnTo>
                  <a:pt x="1149" y="324"/>
                </a:lnTo>
                <a:lnTo>
                  <a:pt x="1147" y="327"/>
                </a:lnTo>
                <a:lnTo>
                  <a:pt x="1143" y="334"/>
                </a:lnTo>
                <a:lnTo>
                  <a:pt x="1136" y="338"/>
                </a:lnTo>
                <a:lnTo>
                  <a:pt x="1131" y="340"/>
                </a:lnTo>
                <a:lnTo>
                  <a:pt x="1127" y="340"/>
                </a:lnTo>
                <a:lnTo>
                  <a:pt x="1125" y="340"/>
                </a:lnTo>
                <a:lnTo>
                  <a:pt x="1125" y="340"/>
                </a:lnTo>
                <a:lnTo>
                  <a:pt x="1119" y="340"/>
                </a:lnTo>
                <a:lnTo>
                  <a:pt x="1114" y="338"/>
                </a:lnTo>
                <a:lnTo>
                  <a:pt x="1109" y="334"/>
                </a:lnTo>
                <a:lnTo>
                  <a:pt x="1105" y="330"/>
                </a:lnTo>
                <a:lnTo>
                  <a:pt x="948" y="86"/>
                </a:lnTo>
                <a:lnTo>
                  <a:pt x="948" y="319"/>
                </a:lnTo>
                <a:lnTo>
                  <a:pt x="948" y="319"/>
                </a:lnTo>
                <a:lnTo>
                  <a:pt x="948" y="324"/>
                </a:lnTo>
                <a:lnTo>
                  <a:pt x="946" y="328"/>
                </a:lnTo>
                <a:lnTo>
                  <a:pt x="940" y="336"/>
                </a:lnTo>
                <a:lnTo>
                  <a:pt x="935" y="340"/>
                </a:lnTo>
                <a:lnTo>
                  <a:pt x="930" y="341"/>
                </a:lnTo>
                <a:lnTo>
                  <a:pt x="926" y="341"/>
                </a:lnTo>
                <a:lnTo>
                  <a:pt x="926" y="341"/>
                </a:lnTo>
                <a:lnTo>
                  <a:pt x="921" y="341"/>
                </a:lnTo>
                <a:lnTo>
                  <a:pt x="917" y="340"/>
                </a:lnTo>
                <a:lnTo>
                  <a:pt x="910" y="336"/>
                </a:lnTo>
                <a:lnTo>
                  <a:pt x="905" y="328"/>
                </a:lnTo>
                <a:lnTo>
                  <a:pt x="904" y="324"/>
                </a:lnTo>
                <a:lnTo>
                  <a:pt x="904" y="319"/>
                </a:lnTo>
                <a:lnTo>
                  <a:pt x="904" y="23"/>
                </a:lnTo>
                <a:lnTo>
                  <a:pt x="904" y="23"/>
                </a:lnTo>
                <a:lnTo>
                  <a:pt x="905" y="14"/>
                </a:lnTo>
                <a:lnTo>
                  <a:pt x="910" y="7"/>
                </a:lnTo>
                <a:lnTo>
                  <a:pt x="917" y="3"/>
                </a:lnTo>
                <a:lnTo>
                  <a:pt x="920" y="1"/>
                </a:lnTo>
                <a:lnTo>
                  <a:pt x="924" y="1"/>
                </a:lnTo>
                <a:lnTo>
                  <a:pt x="929" y="1"/>
                </a:lnTo>
                <a:lnTo>
                  <a:pt x="929" y="1"/>
                </a:lnTo>
                <a:lnTo>
                  <a:pt x="935" y="3"/>
                </a:lnTo>
                <a:lnTo>
                  <a:pt x="940" y="6"/>
                </a:lnTo>
                <a:lnTo>
                  <a:pt x="945" y="10"/>
                </a:lnTo>
                <a:lnTo>
                  <a:pt x="949" y="14"/>
                </a:lnTo>
                <a:lnTo>
                  <a:pt x="1105" y="258"/>
                </a:lnTo>
                <a:lnTo>
                  <a:pt x="1105" y="22"/>
                </a:lnTo>
                <a:lnTo>
                  <a:pt x="1105" y="22"/>
                </a:lnTo>
                <a:lnTo>
                  <a:pt x="1105" y="17"/>
                </a:lnTo>
                <a:lnTo>
                  <a:pt x="1106" y="13"/>
                </a:lnTo>
                <a:lnTo>
                  <a:pt x="1111" y="6"/>
                </a:lnTo>
                <a:lnTo>
                  <a:pt x="1118" y="1"/>
                </a:lnTo>
                <a:lnTo>
                  <a:pt x="1122" y="0"/>
                </a:lnTo>
                <a:lnTo>
                  <a:pt x="1127" y="0"/>
                </a:lnTo>
                <a:lnTo>
                  <a:pt x="1127" y="0"/>
                </a:lnTo>
                <a:lnTo>
                  <a:pt x="1131" y="0"/>
                </a:lnTo>
                <a:lnTo>
                  <a:pt x="1136" y="1"/>
                </a:lnTo>
                <a:lnTo>
                  <a:pt x="1143" y="6"/>
                </a:lnTo>
                <a:lnTo>
                  <a:pt x="1147" y="13"/>
                </a:lnTo>
                <a:lnTo>
                  <a:pt x="1149" y="17"/>
                </a:lnTo>
                <a:lnTo>
                  <a:pt x="1149" y="22"/>
                </a:lnTo>
                <a:lnTo>
                  <a:pt x="1149" y="318"/>
                </a:lnTo>
                <a:close/>
                <a:moveTo>
                  <a:pt x="1362" y="170"/>
                </a:moveTo>
                <a:lnTo>
                  <a:pt x="1451" y="305"/>
                </a:lnTo>
                <a:lnTo>
                  <a:pt x="1451" y="305"/>
                </a:lnTo>
                <a:lnTo>
                  <a:pt x="1456" y="312"/>
                </a:lnTo>
                <a:lnTo>
                  <a:pt x="1457" y="316"/>
                </a:lnTo>
                <a:lnTo>
                  <a:pt x="1457" y="319"/>
                </a:lnTo>
                <a:lnTo>
                  <a:pt x="1457" y="319"/>
                </a:lnTo>
                <a:lnTo>
                  <a:pt x="1457" y="324"/>
                </a:lnTo>
                <a:lnTo>
                  <a:pt x="1456" y="328"/>
                </a:lnTo>
                <a:lnTo>
                  <a:pt x="1451" y="336"/>
                </a:lnTo>
                <a:lnTo>
                  <a:pt x="1444" y="340"/>
                </a:lnTo>
                <a:lnTo>
                  <a:pt x="1439" y="341"/>
                </a:lnTo>
                <a:lnTo>
                  <a:pt x="1435" y="341"/>
                </a:lnTo>
                <a:lnTo>
                  <a:pt x="1435" y="341"/>
                </a:lnTo>
                <a:lnTo>
                  <a:pt x="1428" y="341"/>
                </a:lnTo>
                <a:lnTo>
                  <a:pt x="1423" y="338"/>
                </a:lnTo>
                <a:lnTo>
                  <a:pt x="1419" y="334"/>
                </a:lnTo>
                <a:lnTo>
                  <a:pt x="1414" y="330"/>
                </a:lnTo>
                <a:lnTo>
                  <a:pt x="1323" y="190"/>
                </a:lnTo>
                <a:lnTo>
                  <a:pt x="1278" y="190"/>
                </a:lnTo>
                <a:lnTo>
                  <a:pt x="1278" y="319"/>
                </a:lnTo>
                <a:lnTo>
                  <a:pt x="1278" y="319"/>
                </a:lnTo>
                <a:lnTo>
                  <a:pt x="1276" y="324"/>
                </a:lnTo>
                <a:lnTo>
                  <a:pt x="1275" y="328"/>
                </a:lnTo>
                <a:lnTo>
                  <a:pt x="1271" y="336"/>
                </a:lnTo>
                <a:lnTo>
                  <a:pt x="1263" y="340"/>
                </a:lnTo>
                <a:lnTo>
                  <a:pt x="1259" y="341"/>
                </a:lnTo>
                <a:lnTo>
                  <a:pt x="1254" y="341"/>
                </a:lnTo>
                <a:lnTo>
                  <a:pt x="1254" y="341"/>
                </a:lnTo>
                <a:lnTo>
                  <a:pt x="1250" y="341"/>
                </a:lnTo>
                <a:lnTo>
                  <a:pt x="1246" y="340"/>
                </a:lnTo>
                <a:lnTo>
                  <a:pt x="1240" y="336"/>
                </a:lnTo>
                <a:lnTo>
                  <a:pt x="1234" y="328"/>
                </a:lnTo>
                <a:lnTo>
                  <a:pt x="1234" y="324"/>
                </a:lnTo>
                <a:lnTo>
                  <a:pt x="1232" y="319"/>
                </a:lnTo>
                <a:lnTo>
                  <a:pt x="1232" y="22"/>
                </a:lnTo>
                <a:lnTo>
                  <a:pt x="1232" y="22"/>
                </a:lnTo>
                <a:lnTo>
                  <a:pt x="1234" y="17"/>
                </a:lnTo>
                <a:lnTo>
                  <a:pt x="1234" y="13"/>
                </a:lnTo>
                <a:lnTo>
                  <a:pt x="1240" y="6"/>
                </a:lnTo>
                <a:lnTo>
                  <a:pt x="1246" y="1"/>
                </a:lnTo>
                <a:lnTo>
                  <a:pt x="1250" y="0"/>
                </a:lnTo>
                <a:lnTo>
                  <a:pt x="1254" y="0"/>
                </a:lnTo>
                <a:lnTo>
                  <a:pt x="1254" y="0"/>
                </a:lnTo>
                <a:lnTo>
                  <a:pt x="1259" y="0"/>
                </a:lnTo>
                <a:lnTo>
                  <a:pt x="1263" y="1"/>
                </a:lnTo>
                <a:lnTo>
                  <a:pt x="1271" y="6"/>
                </a:lnTo>
                <a:lnTo>
                  <a:pt x="1275" y="13"/>
                </a:lnTo>
                <a:lnTo>
                  <a:pt x="1276" y="17"/>
                </a:lnTo>
                <a:lnTo>
                  <a:pt x="1278" y="22"/>
                </a:lnTo>
                <a:lnTo>
                  <a:pt x="1278" y="149"/>
                </a:lnTo>
                <a:lnTo>
                  <a:pt x="1325" y="149"/>
                </a:lnTo>
                <a:lnTo>
                  <a:pt x="1414" y="11"/>
                </a:lnTo>
                <a:lnTo>
                  <a:pt x="1414" y="11"/>
                </a:lnTo>
                <a:lnTo>
                  <a:pt x="1417" y="7"/>
                </a:lnTo>
                <a:lnTo>
                  <a:pt x="1422" y="4"/>
                </a:lnTo>
                <a:lnTo>
                  <a:pt x="1428" y="1"/>
                </a:lnTo>
                <a:lnTo>
                  <a:pt x="1434" y="0"/>
                </a:lnTo>
                <a:lnTo>
                  <a:pt x="1434" y="0"/>
                </a:lnTo>
                <a:lnTo>
                  <a:pt x="1438" y="0"/>
                </a:lnTo>
                <a:lnTo>
                  <a:pt x="1442" y="1"/>
                </a:lnTo>
                <a:lnTo>
                  <a:pt x="1450" y="6"/>
                </a:lnTo>
                <a:lnTo>
                  <a:pt x="1454" y="13"/>
                </a:lnTo>
                <a:lnTo>
                  <a:pt x="1456" y="17"/>
                </a:lnTo>
                <a:lnTo>
                  <a:pt x="1456" y="22"/>
                </a:lnTo>
                <a:lnTo>
                  <a:pt x="1456" y="22"/>
                </a:lnTo>
                <a:lnTo>
                  <a:pt x="1454" y="29"/>
                </a:lnTo>
                <a:lnTo>
                  <a:pt x="1451" y="36"/>
                </a:lnTo>
                <a:lnTo>
                  <a:pt x="1362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728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7CA099D-FD82-C145-93EC-6F4ED7C1289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72400" y="1424948"/>
            <a:ext cx="1940400" cy="773567"/>
          </a:xfrm>
          <a:custGeom>
            <a:avLst/>
            <a:gdLst>
              <a:gd name="T0" fmla="*/ 0 w 898"/>
              <a:gd name="T1" fmla="*/ 19 h 358"/>
              <a:gd name="T2" fmla="*/ 6 w 898"/>
              <a:gd name="T3" fmla="*/ 7 h 358"/>
              <a:gd name="T4" fmla="*/ 23 w 898"/>
              <a:gd name="T5" fmla="*/ 0 h 358"/>
              <a:gd name="T6" fmla="*/ 35 w 898"/>
              <a:gd name="T7" fmla="*/ 5 h 358"/>
              <a:gd name="T8" fmla="*/ 136 w 898"/>
              <a:gd name="T9" fmla="*/ 181 h 358"/>
              <a:gd name="T10" fmla="*/ 227 w 898"/>
              <a:gd name="T11" fmla="*/ 9 h 358"/>
              <a:gd name="T12" fmla="*/ 246 w 898"/>
              <a:gd name="T13" fmla="*/ 0 h 358"/>
              <a:gd name="T14" fmla="*/ 255 w 898"/>
              <a:gd name="T15" fmla="*/ 3 h 358"/>
              <a:gd name="T16" fmla="*/ 268 w 898"/>
              <a:gd name="T17" fmla="*/ 19 h 358"/>
              <a:gd name="T18" fmla="*/ 268 w 898"/>
              <a:gd name="T19" fmla="*/ 29 h 358"/>
              <a:gd name="T20" fmla="*/ 158 w 898"/>
              <a:gd name="T21" fmla="*/ 336 h 358"/>
              <a:gd name="T22" fmla="*/ 157 w 898"/>
              <a:gd name="T23" fmla="*/ 345 h 358"/>
              <a:gd name="T24" fmla="*/ 145 w 898"/>
              <a:gd name="T25" fmla="*/ 357 h 358"/>
              <a:gd name="T26" fmla="*/ 136 w 898"/>
              <a:gd name="T27" fmla="*/ 358 h 358"/>
              <a:gd name="T28" fmla="*/ 123 w 898"/>
              <a:gd name="T29" fmla="*/ 355 h 358"/>
              <a:gd name="T30" fmla="*/ 114 w 898"/>
              <a:gd name="T31" fmla="*/ 345 h 358"/>
              <a:gd name="T32" fmla="*/ 113 w 898"/>
              <a:gd name="T33" fmla="*/ 229 h 358"/>
              <a:gd name="T34" fmla="*/ 0 w 898"/>
              <a:gd name="T35" fmla="*/ 29 h 358"/>
              <a:gd name="T36" fmla="*/ 353 w 898"/>
              <a:gd name="T37" fmla="*/ 279 h 358"/>
              <a:gd name="T38" fmla="*/ 518 w 898"/>
              <a:gd name="T39" fmla="*/ 279 h 358"/>
              <a:gd name="T40" fmla="*/ 399 w 898"/>
              <a:gd name="T41" fmla="*/ 46 h 358"/>
              <a:gd name="T42" fmla="*/ 383 w 898"/>
              <a:gd name="T43" fmla="*/ 40 h 358"/>
              <a:gd name="T44" fmla="*/ 375 w 898"/>
              <a:gd name="T45" fmla="*/ 25 h 358"/>
              <a:gd name="T46" fmla="*/ 378 w 898"/>
              <a:gd name="T47" fmla="*/ 16 h 358"/>
              <a:gd name="T48" fmla="*/ 399 w 898"/>
              <a:gd name="T49" fmla="*/ 3 h 358"/>
              <a:gd name="T50" fmla="*/ 496 w 898"/>
              <a:gd name="T51" fmla="*/ 3 h 358"/>
              <a:gd name="T52" fmla="*/ 556 w 898"/>
              <a:gd name="T53" fmla="*/ 54 h 358"/>
              <a:gd name="T54" fmla="*/ 563 w 898"/>
              <a:gd name="T55" fmla="*/ 68 h 358"/>
              <a:gd name="T56" fmla="*/ 565 w 898"/>
              <a:gd name="T57" fmla="*/ 288 h 358"/>
              <a:gd name="T58" fmla="*/ 556 w 898"/>
              <a:gd name="T59" fmla="*/ 305 h 358"/>
              <a:gd name="T60" fmla="*/ 505 w 898"/>
              <a:gd name="T61" fmla="*/ 352 h 358"/>
              <a:gd name="T62" fmla="*/ 491 w 898"/>
              <a:gd name="T63" fmla="*/ 357 h 358"/>
              <a:gd name="T64" fmla="*/ 375 w 898"/>
              <a:gd name="T65" fmla="*/ 355 h 358"/>
              <a:gd name="T66" fmla="*/ 315 w 898"/>
              <a:gd name="T67" fmla="*/ 305 h 358"/>
              <a:gd name="T68" fmla="*/ 309 w 898"/>
              <a:gd name="T69" fmla="*/ 296 h 358"/>
              <a:gd name="T70" fmla="*/ 306 w 898"/>
              <a:gd name="T71" fmla="*/ 82 h 358"/>
              <a:gd name="T72" fmla="*/ 308 w 898"/>
              <a:gd name="T73" fmla="*/ 73 h 358"/>
              <a:gd name="T74" fmla="*/ 325 w 898"/>
              <a:gd name="T75" fmla="*/ 60 h 358"/>
              <a:gd name="T76" fmla="*/ 334 w 898"/>
              <a:gd name="T77" fmla="*/ 60 h 358"/>
              <a:gd name="T78" fmla="*/ 349 w 898"/>
              <a:gd name="T79" fmla="*/ 69 h 358"/>
              <a:gd name="T80" fmla="*/ 353 w 898"/>
              <a:gd name="T81" fmla="*/ 82 h 358"/>
              <a:gd name="T82" fmla="*/ 851 w 898"/>
              <a:gd name="T83" fmla="*/ 24 h 358"/>
              <a:gd name="T84" fmla="*/ 855 w 898"/>
              <a:gd name="T85" fmla="*/ 10 h 358"/>
              <a:gd name="T86" fmla="*/ 866 w 898"/>
              <a:gd name="T87" fmla="*/ 3 h 358"/>
              <a:gd name="T88" fmla="*/ 874 w 898"/>
              <a:gd name="T89" fmla="*/ 0 h 358"/>
              <a:gd name="T90" fmla="*/ 891 w 898"/>
              <a:gd name="T91" fmla="*/ 7 h 358"/>
              <a:gd name="T92" fmla="*/ 896 w 898"/>
              <a:gd name="T93" fmla="*/ 19 h 358"/>
              <a:gd name="T94" fmla="*/ 898 w 898"/>
              <a:gd name="T95" fmla="*/ 288 h 358"/>
              <a:gd name="T96" fmla="*/ 893 w 898"/>
              <a:gd name="T97" fmla="*/ 301 h 358"/>
              <a:gd name="T98" fmla="*/ 841 w 898"/>
              <a:gd name="T99" fmla="*/ 349 h 358"/>
              <a:gd name="T100" fmla="*/ 824 w 898"/>
              <a:gd name="T101" fmla="*/ 357 h 358"/>
              <a:gd name="T102" fmla="*/ 709 w 898"/>
              <a:gd name="T103" fmla="*/ 355 h 358"/>
              <a:gd name="T104" fmla="*/ 697 w 898"/>
              <a:gd name="T105" fmla="*/ 349 h 358"/>
              <a:gd name="T106" fmla="*/ 642 w 898"/>
              <a:gd name="T107" fmla="*/ 296 h 358"/>
              <a:gd name="T108" fmla="*/ 640 w 898"/>
              <a:gd name="T109" fmla="*/ 24 h 358"/>
              <a:gd name="T110" fmla="*/ 642 w 898"/>
              <a:gd name="T111" fmla="*/ 15 h 358"/>
              <a:gd name="T112" fmla="*/ 650 w 898"/>
              <a:gd name="T113" fmla="*/ 5 h 358"/>
              <a:gd name="T114" fmla="*/ 663 w 898"/>
              <a:gd name="T115" fmla="*/ 0 h 358"/>
              <a:gd name="T116" fmla="*/ 672 w 898"/>
              <a:gd name="T117" fmla="*/ 3 h 358"/>
              <a:gd name="T118" fmla="*/ 685 w 898"/>
              <a:gd name="T119" fmla="*/ 15 h 358"/>
              <a:gd name="T120" fmla="*/ 687 w 898"/>
              <a:gd name="T121" fmla="*/ 279 h 358"/>
              <a:gd name="T122" fmla="*/ 851 w 898"/>
              <a:gd name="T123" fmla="*/ 27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358">
                <a:moveTo>
                  <a:pt x="0" y="24"/>
                </a:moveTo>
                <a:lnTo>
                  <a:pt x="0" y="24"/>
                </a:lnTo>
                <a:lnTo>
                  <a:pt x="0" y="19"/>
                </a:lnTo>
                <a:lnTo>
                  <a:pt x="1" y="15"/>
                </a:lnTo>
                <a:lnTo>
                  <a:pt x="3" y="10"/>
                </a:lnTo>
                <a:lnTo>
                  <a:pt x="6" y="7"/>
                </a:lnTo>
                <a:lnTo>
                  <a:pt x="13" y="3"/>
                </a:lnTo>
                <a:lnTo>
                  <a:pt x="17" y="2"/>
                </a:lnTo>
                <a:lnTo>
                  <a:pt x="23" y="0"/>
                </a:lnTo>
                <a:lnTo>
                  <a:pt x="23" y="0"/>
                </a:lnTo>
                <a:lnTo>
                  <a:pt x="29" y="2"/>
                </a:lnTo>
                <a:lnTo>
                  <a:pt x="35" y="5"/>
                </a:lnTo>
                <a:lnTo>
                  <a:pt x="39" y="9"/>
                </a:lnTo>
                <a:lnTo>
                  <a:pt x="45" y="15"/>
                </a:lnTo>
                <a:lnTo>
                  <a:pt x="136" y="181"/>
                </a:lnTo>
                <a:lnTo>
                  <a:pt x="223" y="16"/>
                </a:lnTo>
                <a:lnTo>
                  <a:pt x="223" y="16"/>
                </a:lnTo>
                <a:lnTo>
                  <a:pt x="227" y="9"/>
                </a:lnTo>
                <a:lnTo>
                  <a:pt x="233" y="5"/>
                </a:lnTo>
                <a:lnTo>
                  <a:pt x="239" y="2"/>
                </a:lnTo>
                <a:lnTo>
                  <a:pt x="246" y="0"/>
                </a:lnTo>
                <a:lnTo>
                  <a:pt x="246" y="0"/>
                </a:lnTo>
                <a:lnTo>
                  <a:pt x="251" y="2"/>
                </a:lnTo>
                <a:lnTo>
                  <a:pt x="255" y="3"/>
                </a:lnTo>
                <a:lnTo>
                  <a:pt x="262" y="7"/>
                </a:lnTo>
                <a:lnTo>
                  <a:pt x="267" y="15"/>
                </a:lnTo>
                <a:lnTo>
                  <a:pt x="268" y="19"/>
                </a:lnTo>
                <a:lnTo>
                  <a:pt x="268" y="24"/>
                </a:lnTo>
                <a:lnTo>
                  <a:pt x="268" y="24"/>
                </a:lnTo>
                <a:lnTo>
                  <a:pt x="268" y="29"/>
                </a:lnTo>
                <a:lnTo>
                  <a:pt x="265" y="35"/>
                </a:lnTo>
                <a:lnTo>
                  <a:pt x="158" y="230"/>
                </a:lnTo>
                <a:lnTo>
                  <a:pt x="158" y="336"/>
                </a:lnTo>
                <a:lnTo>
                  <a:pt x="158" y="336"/>
                </a:lnTo>
                <a:lnTo>
                  <a:pt x="158" y="340"/>
                </a:lnTo>
                <a:lnTo>
                  <a:pt x="157" y="345"/>
                </a:lnTo>
                <a:lnTo>
                  <a:pt x="155" y="349"/>
                </a:lnTo>
                <a:lnTo>
                  <a:pt x="152" y="352"/>
                </a:lnTo>
                <a:lnTo>
                  <a:pt x="145" y="357"/>
                </a:lnTo>
                <a:lnTo>
                  <a:pt x="141" y="358"/>
                </a:lnTo>
                <a:lnTo>
                  <a:pt x="136" y="358"/>
                </a:lnTo>
                <a:lnTo>
                  <a:pt x="136" y="358"/>
                </a:lnTo>
                <a:lnTo>
                  <a:pt x="130" y="358"/>
                </a:lnTo>
                <a:lnTo>
                  <a:pt x="126" y="357"/>
                </a:lnTo>
                <a:lnTo>
                  <a:pt x="123" y="355"/>
                </a:lnTo>
                <a:lnTo>
                  <a:pt x="119" y="352"/>
                </a:lnTo>
                <a:lnTo>
                  <a:pt x="116" y="349"/>
                </a:lnTo>
                <a:lnTo>
                  <a:pt x="114" y="345"/>
                </a:lnTo>
                <a:lnTo>
                  <a:pt x="113" y="340"/>
                </a:lnTo>
                <a:lnTo>
                  <a:pt x="113" y="336"/>
                </a:lnTo>
                <a:lnTo>
                  <a:pt x="113" y="229"/>
                </a:lnTo>
                <a:lnTo>
                  <a:pt x="3" y="34"/>
                </a:lnTo>
                <a:lnTo>
                  <a:pt x="3" y="34"/>
                </a:lnTo>
                <a:lnTo>
                  <a:pt x="0" y="29"/>
                </a:lnTo>
                <a:lnTo>
                  <a:pt x="0" y="24"/>
                </a:lnTo>
                <a:lnTo>
                  <a:pt x="0" y="24"/>
                </a:lnTo>
                <a:close/>
                <a:moveTo>
                  <a:pt x="353" y="279"/>
                </a:moveTo>
                <a:lnTo>
                  <a:pt x="389" y="313"/>
                </a:lnTo>
                <a:lnTo>
                  <a:pt x="481" y="313"/>
                </a:lnTo>
                <a:lnTo>
                  <a:pt x="518" y="279"/>
                </a:lnTo>
                <a:lnTo>
                  <a:pt x="518" y="79"/>
                </a:lnTo>
                <a:lnTo>
                  <a:pt x="481" y="46"/>
                </a:lnTo>
                <a:lnTo>
                  <a:pt x="399" y="46"/>
                </a:lnTo>
                <a:lnTo>
                  <a:pt x="399" y="46"/>
                </a:lnTo>
                <a:lnTo>
                  <a:pt x="390" y="44"/>
                </a:lnTo>
                <a:lnTo>
                  <a:pt x="383" y="40"/>
                </a:lnTo>
                <a:lnTo>
                  <a:pt x="378" y="34"/>
                </a:lnTo>
                <a:lnTo>
                  <a:pt x="377" y="29"/>
                </a:lnTo>
                <a:lnTo>
                  <a:pt x="375" y="25"/>
                </a:lnTo>
                <a:lnTo>
                  <a:pt x="375" y="25"/>
                </a:lnTo>
                <a:lnTo>
                  <a:pt x="377" y="21"/>
                </a:lnTo>
                <a:lnTo>
                  <a:pt x="378" y="16"/>
                </a:lnTo>
                <a:lnTo>
                  <a:pt x="383" y="9"/>
                </a:lnTo>
                <a:lnTo>
                  <a:pt x="390" y="5"/>
                </a:lnTo>
                <a:lnTo>
                  <a:pt x="399" y="3"/>
                </a:lnTo>
                <a:lnTo>
                  <a:pt x="491" y="3"/>
                </a:lnTo>
                <a:lnTo>
                  <a:pt x="491" y="3"/>
                </a:lnTo>
                <a:lnTo>
                  <a:pt x="496" y="3"/>
                </a:lnTo>
                <a:lnTo>
                  <a:pt x="500" y="5"/>
                </a:lnTo>
                <a:lnTo>
                  <a:pt x="507" y="10"/>
                </a:lnTo>
                <a:lnTo>
                  <a:pt x="556" y="54"/>
                </a:lnTo>
                <a:lnTo>
                  <a:pt x="556" y="54"/>
                </a:lnTo>
                <a:lnTo>
                  <a:pt x="562" y="63"/>
                </a:lnTo>
                <a:lnTo>
                  <a:pt x="563" y="68"/>
                </a:lnTo>
                <a:lnTo>
                  <a:pt x="565" y="72"/>
                </a:lnTo>
                <a:lnTo>
                  <a:pt x="565" y="288"/>
                </a:lnTo>
                <a:lnTo>
                  <a:pt x="565" y="288"/>
                </a:lnTo>
                <a:lnTo>
                  <a:pt x="563" y="292"/>
                </a:lnTo>
                <a:lnTo>
                  <a:pt x="562" y="296"/>
                </a:lnTo>
                <a:lnTo>
                  <a:pt x="556" y="305"/>
                </a:lnTo>
                <a:lnTo>
                  <a:pt x="507" y="349"/>
                </a:lnTo>
                <a:lnTo>
                  <a:pt x="507" y="349"/>
                </a:lnTo>
                <a:lnTo>
                  <a:pt x="505" y="352"/>
                </a:lnTo>
                <a:lnTo>
                  <a:pt x="500" y="354"/>
                </a:lnTo>
                <a:lnTo>
                  <a:pt x="496" y="355"/>
                </a:lnTo>
                <a:lnTo>
                  <a:pt x="491" y="357"/>
                </a:lnTo>
                <a:lnTo>
                  <a:pt x="380" y="357"/>
                </a:lnTo>
                <a:lnTo>
                  <a:pt x="380" y="357"/>
                </a:lnTo>
                <a:lnTo>
                  <a:pt x="375" y="355"/>
                </a:lnTo>
                <a:lnTo>
                  <a:pt x="371" y="354"/>
                </a:lnTo>
                <a:lnTo>
                  <a:pt x="364" y="349"/>
                </a:lnTo>
                <a:lnTo>
                  <a:pt x="315" y="305"/>
                </a:lnTo>
                <a:lnTo>
                  <a:pt x="315" y="305"/>
                </a:lnTo>
                <a:lnTo>
                  <a:pt x="311" y="301"/>
                </a:lnTo>
                <a:lnTo>
                  <a:pt x="309" y="296"/>
                </a:lnTo>
                <a:lnTo>
                  <a:pt x="308" y="292"/>
                </a:lnTo>
                <a:lnTo>
                  <a:pt x="306" y="288"/>
                </a:lnTo>
                <a:lnTo>
                  <a:pt x="306" y="82"/>
                </a:lnTo>
                <a:lnTo>
                  <a:pt x="306" y="82"/>
                </a:lnTo>
                <a:lnTo>
                  <a:pt x="308" y="78"/>
                </a:lnTo>
                <a:lnTo>
                  <a:pt x="308" y="73"/>
                </a:lnTo>
                <a:lnTo>
                  <a:pt x="314" y="66"/>
                </a:lnTo>
                <a:lnTo>
                  <a:pt x="321" y="60"/>
                </a:lnTo>
                <a:lnTo>
                  <a:pt x="325" y="60"/>
                </a:lnTo>
                <a:lnTo>
                  <a:pt x="330" y="59"/>
                </a:lnTo>
                <a:lnTo>
                  <a:pt x="330" y="59"/>
                </a:lnTo>
                <a:lnTo>
                  <a:pt x="334" y="60"/>
                </a:lnTo>
                <a:lnTo>
                  <a:pt x="339" y="60"/>
                </a:lnTo>
                <a:lnTo>
                  <a:pt x="346" y="66"/>
                </a:lnTo>
                <a:lnTo>
                  <a:pt x="349" y="69"/>
                </a:lnTo>
                <a:lnTo>
                  <a:pt x="352" y="73"/>
                </a:lnTo>
                <a:lnTo>
                  <a:pt x="353" y="78"/>
                </a:lnTo>
                <a:lnTo>
                  <a:pt x="353" y="82"/>
                </a:lnTo>
                <a:lnTo>
                  <a:pt x="353" y="279"/>
                </a:lnTo>
                <a:close/>
                <a:moveTo>
                  <a:pt x="851" y="24"/>
                </a:moveTo>
                <a:lnTo>
                  <a:pt x="851" y="24"/>
                </a:lnTo>
                <a:lnTo>
                  <a:pt x="851" y="19"/>
                </a:lnTo>
                <a:lnTo>
                  <a:pt x="852" y="15"/>
                </a:lnTo>
                <a:lnTo>
                  <a:pt x="855" y="10"/>
                </a:lnTo>
                <a:lnTo>
                  <a:pt x="858" y="7"/>
                </a:lnTo>
                <a:lnTo>
                  <a:pt x="861" y="5"/>
                </a:lnTo>
                <a:lnTo>
                  <a:pt x="866" y="3"/>
                </a:lnTo>
                <a:lnTo>
                  <a:pt x="870" y="2"/>
                </a:lnTo>
                <a:lnTo>
                  <a:pt x="874" y="0"/>
                </a:lnTo>
                <a:lnTo>
                  <a:pt x="874" y="0"/>
                </a:lnTo>
                <a:lnTo>
                  <a:pt x="879" y="2"/>
                </a:lnTo>
                <a:lnTo>
                  <a:pt x="883" y="3"/>
                </a:lnTo>
                <a:lnTo>
                  <a:pt x="891" y="7"/>
                </a:lnTo>
                <a:lnTo>
                  <a:pt x="893" y="10"/>
                </a:lnTo>
                <a:lnTo>
                  <a:pt x="895" y="15"/>
                </a:lnTo>
                <a:lnTo>
                  <a:pt x="896" y="19"/>
                </a:lnTo>
                <a:lnTo>
                  <a:pt x="898" y="24"/>
                </a:lnTo>
                <a:lnTo>
                  <a:pt x="898" y="288"/>
                </a:lnTo>
                <a:lnTo>
                  <a:pt x="898" y="288"/>
                </a:lnTo>
                <a:lnTo>
                  <a:pt x="896" y="292"/>
                </a:lnTo>
                <a:lnTo>
                  <a:pt x="895" y="296"/>
                </a:lnTo>
                <a:lnTo>
                  <a:pt x="893" y="301"/>
                </a:lnTo>
                <a:lnTo>
                  <a:pt x="889" y="305"/>
                </a:lnTo>
                <a:lnTo>
                  <a:pt x="841" y="349"/>
                </a:lnTo>
                <a:lnTo>
                  <a:pt x="841" y="349"/>
                </a:lnTo>
                <a:lnTo>
                  <a:pt x="833" y="354"/>
                </a:lnTo>
                <a:lnTo>
                  <a:pt x="829" y="355"/>
                </a:lnTo>
                <a:lnTo>
                  <a:pt x="824" y="357"/>
                </a:lnTo>
                <a:lnTo>
                  <a:pt x="713" y="357"/>
                </a:lnTo>
                <a:lnTo>
                  <a:pt x="713" y="357"/>
                </a:lnTo>
                <a:lnTo>
                  <a:pt x="709" y="355"/>
                </a:lnTo>
                <a:lnTo>
                  <a:pt x="704" y="354"/>
                </a:lnTo>
                <a:lnTo>
                  <a:pt x="700" y="352"/>
                </a:lnTo>
                <a:lnTo>
                  <a:pt x="697" y="349"/>
                </a:lnTo>
                <a:lnTo>
                  <a:pt x="648" y="305"/>
                </a:lnTo>
                <a:lnTo>
                  <a:pt x="648" y="305"/>
                </a:lnTo>
                <a:lnTo>
                  <a:pt x="642" y="296"/>
                </a:lnTo>
                <a:lnTo>
                  <a:pt x="641" y="292"/>
                </a:lnTo>
                <a:lnTo>
                  <a:pt x="640" y="288"/>
                </a:lnTo>
                <a:lnTo>
                  <a:pt x="640" y="24"/>
                </a:lnTo>
                <a:lnTo>
                  <a:pt x="640" y="24"/>
                </a:lnTo>
                <a:lnTo>
                  <a:pt x="641" y="19"/>
                </a:lnTo>
                <a:lnTo>
                  <a:pt x="642" y="15"/>
                </a:lnTo>
                <a:lnTo>
                  <a:pt x="644" y="10"/>
                </a:lnTo>
                <a:lnTo>
                  <a:pt x="647" y="7"/>
                </a:lnTo>
                <a:lnTo>
                  <a:pt x="650" y="5"/>
                </a:lnTo>
                <a:lnTo>
                  <a:pt x="654" y="3"/>
                </a:lnTo>
                <a:lnTo>
                  <a:pt x="659" y="2"/>
                </a:lnTo>
                <a:lnTo>
                  <a:pt x="663" y="0"/>
                </a:lnTo>
                <a:lnTo>
                  <a:pt x="663" y="0"/>
                </a:lnTo>
                <a:lnTo>
                  <a:pt x="667" y="2"/>
                </a:lnTo>
                <a:lnTo>
                  <a:pt x="672" y="3"/>
                </a:lnTo>
                <a:lnTo>
                  <a:pt x="679" y="7"/>
                </a:lnTo>
                <a:lnTo>
                  <a:pt x="682" y="10"/>
                </a:lnTo>
                <a:lnTo>
                  <a:pt x="685" y="15"/>
                </a:lnTo>
                <a:lnTo>
                  <a:pt x="687" y="19"/>
                </a:lnTo>
                <a:lnTo>
                  <a:pt x="687" y="24"/>
                </a:lnTo>
                <a:lnTo>
                  <a:pt x="687" y="279"/>
                </a:lnTo>
                <a:lnTo>
                  <a:pt x="723" y="313"/>
                </a:lnTo>
                <a:lnTo>
                  <a:pt x="816" y="313"/>
                </a:lnTo>
                <a:lnTo>
                  <a:pt x="851" y="279"/>
                </a:lnTo>
                <a:lnTo>
                  <a:pt x="851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728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174A957-9E9C-24B1-2093-9B3B449040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" y="0"/>
            <a:ext cx="12190415" cy="6858000"/>
          </a:xfrm>
          <a:prstGeom prst="rect">
            <a:avLst/>
          </a:prstGeom>
        </p:spPr>
      </p:pic>
      <p:pic>
        <p:nvPicPr>
          <p:cNvPr id="3" name="Afbeelding 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811AF08-486A-4F5C-6597-ADA70F64A8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363" y="639453"/>
            <a:ext cx="4300801" cy="1260000"/>
          </a:xfrm>
          <a:prstGeom prst="rect">
            <a:avLst/>
          </a:prstGeom>
        </p:spPr>
      </p:pic>
      <p:pic>
        <p:nvPicPr>
          <p:cNvPr id="4" name="Afbeelding 3" descr="Afbeelding met tekst, illustratie, tafelgerei, serviesgoed&#10;&#10;Automatisch gegenereerde beschrijving">
            <a:extLst>
              <a:ext uri="{FF2B5EF4-FFF2-40B4-BE49-F238E27FC236}">
                <a16:creationId xmlns:a16="http://schemas.microsoft.com/office/drawing/2014/main" id="{625B3E03-9AEE-A918-DB29-027B8267AB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6196" y="1457322"/>
            <a:ext cx="252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70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-slides Photo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D3E4D-7B50-4ECD-A3D9-ECE492CA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CA3A3D9-4CE2-6260-D382-E3B04E8C81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60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18A98DF-C434-4C52-9C42-DD00F6120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10493982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EA86873-AB45-4E01-8488-520805260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2399" y="1746000"/>
            <a:ext cx="10493983" cy="454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181441-BB29-4B84-9256-B3CB609D2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04042" y="6411429"/>
            <a:ext cx="2262341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r>
              <a:rPr lang="en-US" err="1"/>
              <a:t>Titel</a:t>
            </a:r>
            <a:r>
              <a:rPr lang="en-US"/>
              <a:t> van het </a:t>
            </a:r>
            <a:r>
              <a:rPr lang="en-US" err="1"/>
              <a:t>hoofdstuk</a:t>
            </a:r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A478F7-FE82-4A61-ACD6-00B6DABDB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18400" y="6411429"/>
            <a:ext cx="1285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D0928B1-A3DC-1AAE-AC7A-B9932E5522F1}"/>
              </a:ext>
            </a:extLst>
          </p:cNvPr>
          <p:cNvGrpSpPr/>
          <p:nvPr userDrawn="1"/>
        </p:nvGrpSpPr>
        <p:grpSpPr>
          <a:xfrm>
            <a:off x="619125" y="6300312"/>
            <a:ext cx="1540670" cy="268112"/>
            <a:chOff x="644385" y="5796816"/>
            <a:chExt cx="2402049" cy="418012"/>
          </a:xfrm>
          <a:solidFill>
            <a:srgbClr val="FE0000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6F3EBE78-C37A-C0F2-F2BD-C348F1348C34}"/>
                </a:ext>
              </a:extLst>
            </p:cNvPr>
            <p:cNvSpPr/>
            <p:nvPr/>
          </p:nvSpPr>
          <p:spPr>
            <a:xfrm>
              <a:off x="644385" y="5798575"/>
              <a:ext cx="137117" cy="416253"/>
            </a:xfrm>
            <a:custGeom>
              <a:avLst/>
              <a:gdLst>
                <a:gd name="connsiteX0" fmla="*/ 120546 w 137117"/>
                <a:gd name="connsiteY0" fmla="*/ 1128 h 416253"/>
                <a:gd name="connsiteX1" fmla="*/ 18203 w 137117"/>
                <a:gd name="connsiteY1" fmla="*/ 1128 h 416253"/>
                <a:gd name="connsiteX2" fmla="*/ 96 w 137117"/>
                <a:gd name="connsiteY2" fmla="*/ 22161 h 416253"/>
                <a:gd name="connsiteX3" fmla="*/ 96 w 137117"/>
                <a:gd name="connsiteY3" fmla="*/ 398981 h 416253"/>
                <a:gd name="connsiteX4" fmla="*/ 23859 w 137117"/>
                <a:gd name="connsiteY4" fmla="*/ 416249 h 416253"/>
                <a:gd name="connsiteX5" fmla="*/ 117981 w 137117"/>
                <a:gd name="connsiteY5" fmla="*/ 416152 h 416253"/>
                <a:gd name="connsiteX6" fmla="*/ 137142 w 137117"/>
                <a:gd name="connsiteY6" fmla="*/ 389798 h 416253"/>
                <a:gd name="connsiteX7" fmla="*/ 137142 w 137117"/>
                <a:gd name="connsiteY7" fmla="*/ 20755 h 416253"/>
                <a:gd name="connsiteX8" fmla="*/ 120546 w 137117"/>
                <a:gd name="connsiteY8" fmla="*/ 1128 h 41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117" h="416253">
                  <a:moveTo>
                    <a:pt x="120546" y="1128"/>
                  </a:moveTo>
                  <a:cubicBezTo>
                    <a:pt x="111911" y="224"/>
                    <a:pt x="31077" y="-77"/>
                    <a:pt x="18203" y="1128"/>
                  </a:cubicBezTo>
                  <a:cubicBezTo>
                    <a:pt x="4666" y="2389"/>
                    <a:pt x="96" y="8062"/>
                    <a:pt x="96" y="22161"/>
                  </a:cubicBezTo>
                  <a:lnTo>
                    <a:pt x="96" y="398981"/>
                  </a:lnTo>
                  <a:cubicBezTo>
                    <a:pt x="96" y="416048"/>
                    <a:pt x="11889" y="415592"/>
                    <a:pt x="23859" y="416249"/>
                  </a:cubicBezTo>
                  <a:cubicBezTo>
                    <a:pt x="31910" y="416689"/>
                    <a:pt x="109243" y="416741"/>
                    <a:pt x="117981" y="416152"/>
                  </a:cubicBezTo>
                  <a:cubicBezTo>
                    <a:pt x="136165" y="414932"/>
                    <a:pt x="137050" y="405531"/>
                    <a:pt x="137142" y="389798"/>
                  </a:cubicBezTo>
                  <a:cubicBezTo>
                    <a:pt x="137302" y="362792"/>
                    <a:pt x="137142" y="47749"/>
                    <a:pt x="137142" y="20755"/>
                  </a:cubicBezTo>
                  <a:cubicBezTo>
                    <a:pt x="137142" y="7994"/>
                    <a:pt x="134020" y="2539"/>
                    <a:pt x="120546" y="1128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8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8147B1B-6677-6BCF-1C04-DD19522933E9}"/>
                </a:ext>
              </a:extLst>
            </p:cNvPr>
            <p:cNvSpPr/>
            <p:nvPr/>
          </p:nvSpPr>
          <p:spPr>
            <a:xfrm>
              <a:off x="861412" y="5799021"/>
              <a:ext cx="501801" cy="414854"/>
            </a:xfrm>
            <a:custGeom>
              <a:avLst/>
              <a:gdLst>
                <a:gd name="connsiteX0" fmla="*/ 446820 w 501801"/>
                <a:gd name="connsiteY0" fmla="*/ 223431 h 414854"/>
                <a:gd name="connsiteX1" fmla="*/ 163161 w 501801"/>
                <a:gd name="connsiteY1" fmla="*/ 119656 h 414854"/>
                <a:gd name="connsiteX2" fmla="*/ 149629 w 501801"/>
                <a:gd name="connsiteY2" fmla="*/ 102790 h 414854"/>
                <a:gd name="connsiteX3" fmla="*/ 168160 w 501801"/>
                <a:gd name="connsiteY3" fmla="*/ 94616 h 414854"/>
                <a:gd name="connsiteX4" fmla="*/ 466850 w 501801"/>
                <a:gd name="connsiteY4" fmla="*/ 95877 h 414854"/>
                <a:gd name="connsiteX5" fmla="*/ 489119 w 501801"/>
                <a:gd name="connsiteY5" fmla="*/ 77853 h 414854"/>
                <a:gd name="connsiteX6" fmla="*/ 489373 w 501801"/>
                <a:gd name="connsiteY6" fmla="*/ 23476 h 414854"/>
                <a:gd name="connsiteX7" fmla="*/ 467610 w 501801"/>
                <a:gd name="connsiteY7" fmla="*/ 354 h 414854"/>
                <a:gd name="connsiteX8" fmla="*/ 121105 w 501801"/>
                <a:gd name="connsiteY8" fmla="*/ 2168 h 414854"/>
                <a:gd name="connsiteX9" fmla="*/ 1798 w 501801"/>
                <a:gd name="connsiteY9" fmla="*/ 88255 h 414854"/>
                <a:gd name="connsiteX10" fmla="*/ 50368 w 501801"/>
                <a:gd name="connsiteY10" fmla="*/ 191891 h 414854"/>
                <a:gd name="connsiteX11" fmla="*/ 336013 w 501801"/>
                <a:gd name="connsiteY11" fmla="*/ 297419 h 414854"/>
                <a:gd name="connsiteX12" fmla="*/ 353850 w 501801"/>
                <a:gd name="connsiteY12" fmla="*/ 317382 h 414854"/>
                <a:gd name="connsiteX13" fmla="*/ 331695 w 501801"/>
                <a:gd name="connsiteY13" fmla="*/ 322470 h 414854"/>
                <a:gd name="connsiteX14" fmla="*/ 33534 w 501801"/>
                <a:gd name="connsiteY14" fmla="*/ 319099 h 414854"/>
                <a:gd name="connsiteX15" fmla="*/ 11177 w 501801"/>
                <a:gd name="connsiteY15" fmla="*/ 344356 h 414854"/>
                <a:gd name="connsiteX16" fmla="*/ 11187 w 501801"/>
                <a:gd name="connsiteY16" fmla="*/ 388703 h 414854"/>
                <a:gd name="connsiteX17" fmla="*/ 32515 w 501801"/>
                <a:gd name="connsiteY17" fmla="*/ 413639 h 414854"/>
                <a:gd name="connsiteX18" fmla="*/ 364109 w 501801"/>
                <a:gd name="connsiteY18" fmla="*/ 414400 h 414854"/>
                <a:gd name="connsiteX19" fmla="*/ 484440 w 501801"/>
                <a:gd name="connsiteY19" fmla="*/ 369882 h 414854"/>
                <a:gd name="connsiteX20" fmla="*/ 446820 w 501801"/>
                <a:gd name="connsiteY20" fmla="*/ 223431 h 4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01801" h="414854">
                  <a:moveTo>
                    <a:pt x="446820" y="223431"/>
                  </a:moveTo>
                  <a:cubicBezTo>
                    <a:pt x="408005" y="202243"/>
                    <a:pt x="204994" y="136408"/>
                    <a:pt x="163161" y="119656"/>
                  </a:cubicBezTo>
                  <a:cubicBezTo>
                    <a:pt x="151460" y="114970"/>
                    <a:pt x="148043" y="109656"/>
                    <a:pt x="149629" y="102790"/>
                  </a:cubicBezTo>
                  <a:cubicBezTo>
                    <a:pt x="151553" y="94512"/>
                    <a:pt x="163125" y="94729"/>
                    <a:pt x="168160" y="94616"/>
                  </a:cubicBezTo>
                  <a:cubicBezTo>
                    <a:pt x="172601" y="94512"/>
                    <a:pt x="214426" y="94982"/>
                    <a:pt x="466850" y="95877"/>
                  </a:cubicBezTo>
                  <a:cubicBezTo>
                    <a:pt x="480992" y="95928"/>
                    <a:pt x="487506" y="92345"/>
                    <a:pt x="489119" y="77853"/>
                  </a:cubicBezTo>
                  <a:cubicBezTo>
                    <a:pt x="489936" y="70531"/>
                    <a:pt x="489543" y="28056"/>
                    <a:pt x="489373" y="23476"/>
                  </a:cubicBezTo>
                  <a:cubicBezTo>
                    <a:pt x="488767" y="7117"/>
                    <a:pt x="486172" y="400"/>
                    <a:pt x="467610" y="354"/>
                  </a:cubicBezTo>
                  <a:cubicBezTo>
                    <a:pt x="446861" y="301"/>
                    <a:pt x="198955" y="-660"/>
                    <a:pt x="121105" y="2168"/>
                  </a:cubicBezTo>
                  <a:cubicBezTo>
                    <a:pt x="33791" y="5338"/>
                    <a:pt x="7956" y="46349"/>
                    <a:pt x="1798" y="88255"/>
                  </a:cubicBezTo>
                  <a:cubicBezTo>
                    <a:pt x="-4226" y="129226"/>
                    <a:pt x="11099" y="167947"/>
                    <a:pt x="50368" y="191891"/>
                  </a:cubicBezTo>
                  <a:cubicBezTo>
                    <a:pt x="87760" y="214698"/>
                    <a:pt x="216882" y="254448"/>
                    <a:pt x="336013" y="297419"/>
                  </a:cubicBezTo>
                  <a:cubicBezTo>
                    <a:pt x="355222" y="304342"/>
                    <a:pt x="356860" y="311178"/>
                    <a:pt x="353850" y="317382"/>
                  </a:cubicBezTo>
                  <a:cubicBezTo>
                    <a:pt x="351804" y="321611"/>
                    <a:pt x="343154" y="322371"/>
                    <a:pt x="331695" y="322470"/>
                  </a:cubicBezTo>
                  <a:cubicBezTo>
                    <a:pt x="302039" y="322713"/>
                    <a:pt x="48615" y="318696"/>
                    <a:pt x="33534" y="319099"/>
                  </a:cubicBezTo>
                  <a:cubicBezTo>
                    <a:pt x="15008" y="319595"/>
                    <a:pt x="11611" y="325009"/>
                    <a:pt x="11177" y="344356"/>
                  </a:cubicBezTo>
                  <a:cubicBezTo>
                    <a:pt x="11073" y="348937"/>
                    <a:pt x="11125" y="383615"/>
                    <a:pt x="11187" y="388703"/>
                  </a:cubicBezTo>
                  <a:cubicBezTo>
                    <a:pt x="11394" y="406711"/>
                    <a:pt x="14486" y="413469"/>
                    <a:pt x="32515" y="413639"/>
                  </a:cubicBezTo>
                  <a:cubicBezTo>
                    <a:pt x="139837" y="414715"/>
                    <a:pt x="324943" y="415676"/>
                    <a:pt x="364109" y="414400"/>
                  </a:cubicBezTo>
                  <a:cubicBezTo>
                    <a:pt x="426340" y="412378"/>
                    <a:pt x="460532" y="401804"/>
                    <a:pt x="484440" y="369882"/>
                  </a:cubicBezTo>
                  <a:cubicBezTo>
                    <a:pt x="511109" y="334279"/>
                    <a:pt x="514904" y="260606"/>
                    <a:pt x="446820" y="223431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8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C9DBFE91-6959-70A9-FD6C-F68D6663916D}"/>
                </a:ext>
              </a:extLst>
            </p:cNvPr>
            <p:cNvSpPr/>
            <p:nvPr/>
          </p:nvSpPr>
          <p:spPr>
            <a:xfrm>
              <a:off x="1985257" y="5797508"/>
              <a:ext cx="504007" cy="415364"/>
            </a:xfrm>
            <a:custGeom>
              <a:avLst/>
              <a:gdLst>
                <a:gd name="connsiteX0" fmla="*/ 184927 w 504007"/>
                <a:gd name="connsiteY0" fmla="*/ 299072 h 415364"/>
                <a:gd name="connsiteX1" fmla="*/ 451503 w 504007"/>
                <a:gd name="connsiteY1" fmla="*/ 173436 h 415364"/>
                <a:gd name="connsiteX2" fmla="*/ 497716 w 504007"/>
                <a:gd name="connsiteY2" fmla="*/ 54833 h 415364"/>
                <a:gd name="connsiteX3" fmla="*/ 384128 w 504007"/>
                <a:gd name="connsiteY3" fmla="*/ 937 h 415364"/>
                <a:gd name="connsiteX4" fmla="*/ 37829 w 504007"/>
                <a:gd name="connsiteY4" fmla="*/ 844 h 415364"/>
                <a:gd name="connsiteX5" fmla="*/ 15896 w 504007"/>
                <a:gd name="connsiteY5" fmla="*/ 27006 h 415364"/>
                <a:gd name="connsiteX6" fmla="*/ 16398 w 504007"/>
                <a:gd name="connsiteY6" fmla="*/ 78901 h 415364"/>
                <a:gd name="connsiteX7" fmla="*/ 38010 w 504007"/>
                <a:gd name="connsiteY7" fmla="*/ 95358 h 415364"/>
                <a:gd name="connsiteX8" fmla="*/ 343044 w 504007"/>
                <a:gd name="connsiteY8" fmla="*/ 93591 h 415364"/>
                <a:gd name="connsiteX9" fmla="*/ 356264 w 504007"/>
                <a:gd name="connsiteY9" fmla="*/ 102323 h 415364"/>
                <a:gd name="connsiteX10" fmla="*/ 347279 w 504007"/>
                <a:gd name="connsiteY10" fmla="*/ 113429 h 415364"/>
                <a:gd name="connsiteX11" fmla="*/ 75155 w 504007"/>
                <a:gd name="connsiteY11" fmla="*/ 236086 h 415364"/>
                <a:gd name="connsiteX12" fmla="*/ 1678 w 504007"/>
                <a:gd name="connsiteY12" fmla="*/ 337328 h 415364"/>
                <a:gd name="connsiteX13" fmla="*/ 117774 w 504007"/>
                <a:gd name="connsiteY13" fmla="*/ 414554 h 415364"/>
                <a:gd name="connsiteX14" fmla="*/ 471508 w 504007"/>
                <a:gd name="connsiteY14" fmla="*/ 412464 h 415364"/>
                <a:gd name="connsiteX15" fmla="*/ 493709 w 504007"/>
                <a:gd name="connsiteY15" fmla="*/ 390878 h 415364"/>
                <a:gd name="connsiteX16" fmla="*/ 493968 w 504007"/>
                <a:gd name="connsiteY16" fmla="*/ 349329 h 415364"/>
                <a:gd name="connsiteX17" fmla="*/ 469543 w 504007"/>
                <a:gd name="connsiteY17" fmla="*/ 318886 h 415364"/>
                <a:gd name="connsiteX18" fmla="*/ 173397 w 504007"/>
                <a:gd name="connsiteY18" fmla="*/ 322660 h 415364"/>
                <a:gd name="connsiteX19" fmla="*/ 164059 w 504007"/>
                <a:gd name="connsiteY19" fmla="*/ 311596 h 415364"/>
                <a:gd name="connsiteX20" fmla="*/ 184927 w 504007"/>
                <a:gd name="connsiteY20" fmla="*/ 299072 h 415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04007" h="415364">
                  <a:moveTo>
                    <a:pt x="184927" y="299072"/>
                  </a:moveTo>
                  <a:cubicBezTo>
                    <a:pt x="236823" y="275703"/>
                    <a:pt x="379697" y="216501"/>
                    <a:pt x="451503" y="173436"/>
                  </a:cubicBezTo>
                  <a:cubicBezTo>
                    <a:pt x="494191" y="147838"/>
                    <a:pt x="518403" y="103213"/>
                    <a:pt x="497716" y="54833"/>
                  </a:cubicBezTo>
                  <a:cubicBezTo>
                    <a:pt x="481973" y="18030"/>
                    <a:pt x="449648" y="3254"/>
                    <a:pt x="384128" y="937"/>
                  </a:cubicBezTo>
                  <a:cubicBezTo>
                    <a:pt x="333386" y="-847"/>
                    <a:pt x="44644" y="740"/>
                    <a:pt x="37829" y="844"/>
                  </a:cubicBezTo>
                  <a:cubicBezTo>
                    <a:pt x="17484" y="1149"/>
                    <a:pt x="16217" y="9174"/>
                    <a:pt x="15896" y="27006"/>
                  </a:cubicBezTo>
                  <a:cubicBezTo>
                    <a:pt x="15819" y="31540"/>
                    <a:pt x="15793" y="72117"/>
                    <a:pt x="16398" y="78901"/>
                  </a:cubicBezTo>
                  <a:cubicBezTo>
                    <a:pt x="17722" y="93746"/>
                    <a:pt x="27596" y="95358"/>
                    <a:pt x="38010" y="95358"/>
                  </a:cubicBezTo>
                  <a:cubicBezTo>
                    <a:pt x="44716" y="95358"/>
                    <a:pt x="323955" y="93543"/>
                    <a:pt x="343044" y="93591"/>
                  </a:cubicBezTo>
                  <a:cubicBezTo>
                    <a:pt x="352024" y="93616"/>
                    <a:pt x="355711" y="96621"/>
                    <a:pt x="356264" y="102323"/>
                  </a:cubicBezTo>
                  <a:cubicBezTo>
                    <a:pt x="356746" y="107251"/>
                    <a:pt x="353902" y="110384"/>
                    <a:pt x="347279" y="113429"/>
                  </a:cubicBezTo>
                  <a:cubicBezTo>
                    <a:pt x="261548" y="153019"/>
                    <a:pt x="117924" y="215225"/>
                    <a:pt x="75155" y="236086"/>
                  </a:cubicBezTo>
                  <a:cubicBezTo>
                    <a:pt x="12732" y="266556"/>
                    <a:pt x="-1709" y="301921"/>
                    <a:pt x="1678" y="337328"/>
                  </a:cubicBezTo>
                  <a:cubicBezTo>
                    <a:pt x="5441" y="376696"/>
                    <a:pt x="29526" y="411725"/>
                    <a:pt x="117774" y="414554"/>
                  </a:cubicBezTo>
                  <a:cubicBezTo>
                    <a:pt x="195274" y="417025"/>
                    <a:pt x="417161" y="413793"/>
                    <a:pt x="471508" y="412464"/>
                  </a:cubicBezTo>
                  <a:cubicBezTo>
                    <a:pt x="491134" y="411994"/>
                    <a:pt x="492060" y="404792"/>
                    <a:pt x="493709" y="390878"/>
                  </a:cubicBezTo>
                  <a:cubicBezTo>
                    <a:pt x="494407" y="385005"/>
                    <a:pt x="494014" y="353914"/>
                    <a:pt x="493968" y="349329"/>
                  </a:cubicBezTo>
                  <a:cubicBezTo>
                    <a:pt x="493709" y="324568"/>
                    <a:pt x="491151" y="318714"/>
                    <a:pt x="469543" y="318886"/>
                  </a:cubicBezTo>
                  <a:cubicBezTo>
                    <a:pt x="452802" y="319025"/>
                    <a:pt x="235349" y="323296"/>
                    <a:pt x="173397" y="322660"/>
                  </a:cubicBezTo>
                  <a:cubicBezTo>
                    <a:pt x="163553" y="322561"/>
                    <a:pt x="160740" y="317308"/>
                    <a:pt x="164059" y="311596"/>
                  </a:cubicBezTo>
                  <a:cubicBezTo>
                    <a:pt x="166164" y="307955"/>
                    <a:pt x="172612" y="304626"/>
                    <a:pt x="184927" y="299072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8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7229AEC1-DEB2-2F0D-7E6E-66CE36D9FD64}"/>
                </a:ext>
              </a:extLst>
            </p:cNvPr>
            <p:cNvSpPr/>
            <p:nvPr/>
          </p:nvSpPr>
          <p:spPr>
            <a:xfrm>
              <a:off x="1436983" y="5797841"/>
              <a:ext cx="474957" cy="415886"/>
            </a:xfrm>
            <a:custGeom>
              <a:avLst/>
              <a:gdLst>
                <a:gd name="connsiteX0" fmla="*/ 457918 w 474957"/>
                <a:gd name="connsiteY0" fmla="*/ 1123 h 415886"/>
                <a:gd name="connsiteX1" fmla="*/ 359096 w 474957"/>
                <a:gd name="connsiteY1" fmla="*/ 989 h 415886"/>
                <a:gd name="connsiteX2" fmla="*/ 340349 w 474957"/>
                <a:gd name="connsiteY2" fmla="*/ 22260 h 415886"/>
                <a:gd name="connsiteX3" fmla="*/ 340384 w 474957"/>
                <a:gd name="connsiteY3" fmla="*/ 243336 h 415886"/>
                <a:gd name="connsiteX4" fmla="*/ 279998 w 474957"/>
                <a:gd name="connsiteY4" fmla="*/ 319682 h 415886"/>
                <a:gd name="connsiteX5" fmla="*/ 196047 w 474957"/>
                <a:gd name="connsiteY5" fmla="*/ 319005 h 415886"/>
                <a:gd name="connsiteX6" fmla="*/ 135745 w 474957"/>
                <a:gd name="connsiteY6" fmla="*/ 236330 h 415886"/>
                <a:gd name="connsiteX7" fmla="*/ 136169 w 474957"/>
                <a:gd name="connsiteY7" fmla="*/ 25642 h 415886"/>
                <a:gd name="connsiteX8" fmla="*/ 116024 w 474957"/>
                <a:gd name="connsiteY8" fmla="*/ 1356 h 415886"/>
                <a:gd name="connsiteX9" fmla="*/ 21158 w 474957"/>
                <a:gd name="connsiteY9" fmla="*/ 1325 h 415886"/>
                <a:gd name="connsiteX10" fmla="*/ 1417 w 474957"/>
                <a:gd name="connsiteY10" fmla="*/ 22958 h 415886"/>
                <a:gd name="connsiteX11" fmla="*/ 1464 w 474957"/>
                <a:gd name="connsiteY11" fmla="*/ 273438 h 415886"/>
                <a:gd name="connsiteX12" fmla="*/ 143650 w 474957"/>
                <a:gd name="connsiteY12" fmla="*/ 414425 h 415886"/>
                <a:gd name="connsiteX13" fmla="*/ 346269 w 474957"/>
                <a:gd name="connsiteY13" fmla="*/ 413245 h 415886"/>
                <a:gd name="connsiteX14" fmla="*/ 473744 w 474957"/>
                <a:gd name="connsiteY14" fmla="*/ 283788 h 415886"/>
                <a:gd name="connsiteX15" fmla="*/ 475766 w 474957"/>
                <a:gd name="connsiteY15" fmla="*/ 25223 h 415886"/>
                <a:gd name="connsiteX16" fmla="*/ 457918 w 474957"/>
                <a:gd name="connsiteY16" fmla="*/ 1123 h 415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4957" h="415886">
                  <a:moveTo>
                    <a:pt x="457918" y="1123"/>
                  </a:moveTo>
                  <a:cubicBezTo>
                    <a:pt x="445199" y="115"/>
                    <a:pt x="367115" y="74"/>
                    <a:pt x="359096" y="989"/>
                  </a:cubicBezTo>
                  <a:cubicBezTo>
                    <a:pt x="349070" y="2137"/>
                    <a:pt x="340349" y="3802"/>
                    <a:pt x="340349" y="22260"/>
                  </a:cubicBezTo>
                  <a:cubicBezTo>
                    <a:pt x="340349" y="34178"/>
                    <a:pt x="340384" y="209407"/>
                    <a:pt x="340384" y="243336"/>
                  </a:cubicBezTo>
                  <a:cubicBezTo>
                    <a:pt x="340384" y="286959"/>
                    <a:pt x="333307" y="316254"/>
                    <a:pt x="279998" y="319682"/>
                  </a:cubicBezTo>
                  <a:cubicBezTo>
                    <a:pt x="248495" y="321698"/>
                    <a:pt x="225937" y="321698"/>
                    <a:pt x="196047" y="319005"/>
                  </a:cubicBezTo>
                  <a:cubicBezTo>
                    <a:pt x="145464" y="314450"/>
                    <a:pt x="135745" y="297191"/>
                    <a:pt x="135745" y="236330"/>
                  </a:cubicBezTo>
                  <a:cubicBezTo>
                    <a:pt x="135745" y="198369"/>
                    <a:pt x="136210" y="40992"/>
                    <a:pt x="136169" y="25642"/>
                  </a:cubicBezTo>
                  <a:cubicBezTo>
                    <a:pt x="136121" y="10234"/>
                    <a:pt x="134560" y="2064"/>
                    <a:pt x="116024" y="1356"/>
                  </a:cubicBezTo>
                  <a:cubicBezTo>
                    <a:pt x="102752" y="854"/>
                    <a:pt x="29343" y="844"/>
                    <a:pt x="21158" y="1325"/>
                  </a:cubicBezTo>
                  <a:cubicBezTo>
                    <a:pt x="11303" y="1914"/>
                    <a:pt x="1417" y="3972"/>
                    <a:pt x="1417" y="22958"/>
                  </a:cubicBezTo>
                  <a:cubicBezTo>
                    <a:pt x="1417" y="34265"/>
                    <a:pt x="445" y="164595"/>
                    <a:pt x="1464" y="273438"/>
                  </a:cubicBezTo>
                  <a:cubicBezTo>
                    <a:pt x="2777" y="414057"/>
                    <a:pt x="98642" y="410557"/>
                    <a:pt x="143650" y="414425"/>
                  </a:cubicBezTo>
                  <a:cubicBezTo>
                    <a:pt x="170940" y="416757"/>
                    <a:pt x="292191" y="417252"/>
                    <a:pt x="346269" y="413245"/>
                  </a:cubicBezTo>
                  <a:cubicBezTo>
                    <a:pt x="444418" y="405977"/>
                    <a:pt x="471521" y="355286"/>
                    <a:pt x="473744" y="283788"/>
                  </a:cubicBezTo>
                  <a:cubicBezTo>
                    <a:pt x="475203" y="236713"/>
                    <a:pt x="476444" y="66823"/>
                    <a:pt x="475766" y="25223"/>
                  </a:cubicBezTo>
                  <a:cubicBezTo>
                    <a:pt x="475513" y="9737"/>
                    <a:pt x="473026" y="2323"/>
                    <a:pt x="457918" y="1123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8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0499766D-5EA1-BF0E-DC0C-CBB9BE735D83}"/>
                </a:ext>
              </a:extLst>
            </p:cNvPr>
            <p:cNvSpPr/>
            <p:nvPr/>
          </p:nvSpPr>
          <p:spPr>
            <a:xfrm>
              <a:off x="2574247" y="5796816"/>
              <a:ext cx="472187" cy="414975"/>
            </a:xfrm>
            <a:custGeom>
              <a:avLst/>
              <a:gdLst>
                <a:gd name="connsiteX0" fmla="*/ 473889 w 472187"/>
                <a:gd name="connsiteY0" fmla="*/ 23529 h 414975"/>
                <a:gd name="connsiteX1" fmla="*/ 455787 w 472187"/>
                <a:gd name="connsiteY1" fmla="*/ 959 h 414975"/>
                <a:gd name="connsiteX2" fmla="*/ 360357 w 472187"/>
                <a:gd name="connsiteY2" fmla="*/ 857 h 414975"/>
                <a:gd name="connsiteX3" fmla="*/ 340126 w 472187"/>
                <a:gd name="connsiteY3" fmla="*/ 21507 h 414975"/>
                <a:gd name="connsiteX4" fmla="*/ 339185 w 472187"/>
                <a:gd name="connsiteY4" fmla="*/ 254164 h 414975"/>
                <a:gd name="connsiteX5" fmla="*/ 298385 w 472187"/>
                <a:gd name="connsiteY5" fmla="*/ 315749 h 414975"/>
                <a:gd name="connsiteX6" fmla="*/ 188850 w 472187"/>
                <a:gd name="connsiteY6" fmla="*/ 318794 h 414975"/>
                <a:gd name="connsiteX7" fmla="*/ 139757 w 472187"/>
                <a:gd name="connsiteY7" fmla="*/ 254656 h 414975"/>
                <a:gd name="connsiteX8" fmla="*/ 139219 w 472187"/>
                <a:gd name="connsiteY8" fmla="*/ 21962 h 414975"/>
                <a:gd name="connsiteX9" fmla="*/ 120181 w 472187"/>
                <a:gd name="connsiteY9" fmla="*/ 1415 h 414975"/>
                <a:gd name="connsiteX10" fmla="*/ 22828 w 472187"/>
                <a:gd name="connsiteY10" fmla="*/ 1461 h 414975"/>
                <a:gd name="connsiteX11" fmla="*/ 2301 w 472187"/>
                <a:gd name="connsiteY11" fmla="*/ 25323 h 414975"/>
                <a:gd name="connsiteX12" fmla="*/ 4322 w 472187"/>
                <a:gd name="connsiteY12" fmla="*/ 292219 h 414975"/>
                <a:gd name="connsiteX13" fmla="*/ 119505 w 472187"/>
                <a:gd name="connsiteY13" fmla="*/ 411459 h 414975"/>
                <a:gd name="connsiteX14" fmla="*/ 380248 w 472187"/>
                <a:gd name="connsiteY14" fmla="*/ 406945 h 414975"/>
                <a:gd name="connsiteX15" fmla="*/ 472948 w 472187"/>
                <a:gd name="connsiteY15" fmla="*/ 258508 h 414975"/>
                <a:gd name="connsiteX16" fmla="*/ 473889 w 472187"/>
                <a:gd name="connsiteY16" fmla="*/ 23529 h 41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2187" h="414975">
                  <a:moveTo>
                    <a:pt x="473889" y="23529"/>
                  </a:moveTo>
                  <a:cubicBezTo>
                    <a:pt x="473848" y="9594"/>
                    <a:pt x="470580" y="2020"/>
                    <a:pt x="455787" y="959"/>
                  </a:cubicBezTo>
                  <a:cubicBezTo>
                    <a:pt x="441647" y="-59"/>
                    <a:pt x="367069" y="304"/>
                    <a:pt x="360357" y="857"/>
                  </a:cubicBezTo>
                  <a:cubicBezTo>
                    <a:pt x="344422" y="2175"/>
                    <a:pt x="340410" y="6658"/>
                    <a:pt x="340126" y="21507"/>
                  </a:cubicBezTo>
                  <a:cubicBezTo>
                    <a:pt x="339893" y="33414"/>
                    <a:pt x="339857" y="220893"/>
                    <a:pt x="339185" y="254164"/>
                  </a:cubicBezTo>
                  <a:cubicBezTo>
                    <a:pt x="338192" y="303216"/>
                    <a:pt x="321884" y="309803"/>
                    <a:pt x="298385" y="315749"/>
                  </a:cubicBezTo>
                  <a:cubicBezTo>
                    <a:pt x="274783" y="321732"/>
                    <a:pt x="198482" y="320057"/>
                    <a:pt x="188850" y="318794"/>
                  </a:cubicBezTo>
                  <a:cubicBezTo>
                    <a:pt x="159265" y="314906"/>
                    <a:pt x="140419" y="303124"/>
                    <a:pt x="139757" y="254656"/>
                  </a:cubicBezTo>
                  <a:cubicBezTo>
                    <a:pt x="139115" y="207807"/>
                    <a:pt x="139219" y="37313"/>
                    <a:pt x="139219" y="21962"/>
                  </a:cubicBezTo>
                  <a:cubicBezTo>
                    <a:pt x="139219" y="7019"/>
                    <a:pt x="133015" y="2159"/>
                    <a:pt x="120181" y="1415"/>
                  </a:cubicBezTo>
                  <a:cubicBezTo>
                    <a:pt x="108874" y="758"/>
                    <a:pt x="39342" y="474"/>
                    <a:pt x="22828" y="1461"/>
                  </a:cubicBezTo>
                  <a:cubicBezTo>
                    <a:pt x="3444" y="2624"/>
                    <a:pt x="2540" y="10753"/>
                    <a:pt x="2301" y="25323"/>
                  </a:cubicBezTo>
                  <a:cubicBezTo>
                    <a:pt x="1825" y="53998"/>
                    <a:pt x="1246" y="258115"/>
                    <a:pt x="4322" y="292219"/>
                  </a:cubicBezTo>
                  <a:cubicBezTo>
                    <a:pt x="11604" y="372872"/>
                    <a:pt x="50841" y="405704"/>
                    <a:pt x="119505" y="411459"/>
                  </a:cubicBezTo>
                  <a:cubicBezTo>
                    <a:pt x="183033" y="416789"/>
                    <a:pt x="334439" y="417638"/>
                    <a:pt x="380248" y="406945"/>
                  </a:cubicBezTo>
                  <a:cubicBezTo>
                    <a:pt x="454386" y="389640"/>
                    <a:pt x="469515" y="331612"/>
                    <a:pt x="472948" y="258508"/>
                  </a:cubicBezTo>
                  <a:cubicBezTo>
                    <a:pt x="474747" y="220086"/>
                    <a:pt x="473925" y="41129"/>
                    <a:pt x="473889" y="23529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8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167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70" r:id="rId4"/>
    <p:sldLayoutId id="2147483671" r:id="rId5"/>
    <p:sldLayoutId id="2147484302" r:id="rId6"/>
    <p:sldLayoutId id="2147484303" r:id="rId7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Oswa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-"/>
        <a:defRPr sz="3000" kern="1200">
          <a:solidFill>
            <a:schemeClr val="tx1"/>
          </a:solidFill>
          <a:latin typeface="Oswald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Oswald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Oswald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Oswald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Oswald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18A98DF-C434-4C52-9C42-DD00F6120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99" y="572400"/>
            <a:ext cx="10493983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9000BE5-FEEF-49FD-897E-355B47D9D9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39079" y="6390000"/>
            <a:ext cx="2743200" cy="97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fld id="{8600B3CF-897F-4B6E-BC6D-F626B2B22127}" type="datetime4">
              <a:rPr lang="en-US" smtClean="0"/>
              <a:pPr/>
              <a:t>September 28, 2026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181441-BB29-4B84-9256-B3CB609D2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04042" y="6390000"/>
            <a:ext cx="2262341" cy="97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r>
              <a:rPr lang="en-US" err="1"/>
              <a:t>Titel</a:t>
            </a:r>
            <a:r>
              <a:rPr lang="en-US"/>
              <a:t> van het </a:t>
            </a:r>
            <a:r>
              <a:rPr lang="en-US" err="1"/>
              <a:t>hoofdstuk</a:t>
            </a:r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A478F7-FE82-4A61-ACD6-00B6DABDB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77552" y="6390000"/>
            <a:ext cx="1285200" cy="97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FA7E7E9-604A-07C5-3B61-7C7F6D136D6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" y="0"/>
            <a:ext cx="12190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0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304" r:id="rId9"/>
    <p:sldLayoutId id="2147484318" r:id="rId10"/>
    <p:sldLayoutId id="2147484319" r:id="rId11"/>
    <p:sldLayoutId id="2147484320" r:id="rId12"/>
    <p:sldLayoutId id="2147484321" r:id="rId13"/>
    <p:sldLayoutId id="2147484322" r:id="rId14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rgbClr val="000000"/>
          </a:solidFill>
          <a:latin typeface="Oswa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-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18A98DF-C434-4C52-9C42-DD00F6120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10493982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EA86873-AB45-4E01-8488-520805260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2400" y="1746000"/>
            <a:ext cx="10493983" cy="454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181441-BB29-4B84-9256-B3CB609D2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04043" y="6411429"/>
            <a:ext cx="2262341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67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r>
              <a:rPr lang="en-US" err="1"/>
              <a:t>Titel</a:t>
            </a:r>
            <a:r>
              <a:rPr lang="en-US"/>
              <a:t> van het </a:t>
            </a:r>
            <a:r>
              <a:rPr lang="en-US" err="1"/>
              <a:t>hoofdstuk</a:t>
            </a:r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A478F7-FE82-4A61-ACD6-00B6DABDB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18400" y="6411429"/>
            <a:ext cx="1285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67">
                <a:solidFill>
                  <a:schemeClr val="tx1"/>
                </a:solidFill>
                <a:latin typeface="Oswald" pitchFamily="2" charset="77"/>
              </a:defRPr>
            </a:lvl1pPr>
          </a:lstStyle>
          <a:p>
            <a:fld id="{E9021914-2001-433E-BACA-E6B834B2C09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D0928B1-A3DC-1AAE-AC7A-B9932E5522F1}"/>
              </a:ext>
            </a:extLst>
          </p:cNvPr>
          <p:cNvGrpSpPr/>
          <p:nvPr userDrawn="1"/>
        </p:nvGrpSpPr>
        <p:grpSpPr>
          <a:xfrm>
            <a:off x="619126" y="6300313"/>
            <a:ext cx="1540670" cy="268112"/>
            <a:chOff x="644385" y="5796816"/>
            <a:chExt cx="2402049" cy="418012"/>
          </a:xfrm>
          <a:solidFill>
            <a:srgbClr val="FE0000"/>
          </a:solidFill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6F3EBE78-C37A-C0F2-F2BD-C348F1348C34}"/>
                </a:ext>
              </a:extLst>
            </p:cNvPr>
            <p:cNvSpPr/>
            <p:nvPr/>
          </p:nvSpPr>
          <p:spPr>
            <a:xfrm>
              <a:off x="644385" y="5798575"/>
              <a:ext cx="137117" cy="416253"/>
            </a:xfrm>
            <a:custGeom>
              <a:avLst/>
              <a:gdLst>
                <a:gd name="connsiteX0" fmla="*/ 120546 w 137117"/>
                <a:gd name="connsiteY0" fmla="*/ 1128 h 416253"/>
                <a:gd name="connsiteX1" fmla="*/ 18203 w 137117"/>
                <a:gd name="connsiteY1" fmla="*/ 1128 h 416253"/>
                <a:gd name="connsiteX2" fmla="*/ 96 w 137117"/>
                <a:gd name="connsiteY2" fmla="*/ 22161 h 416253"/>
                <a:gd name="connsiteX3" fmla="*/ 96 w 137117"/>
                <a:gd name="connsiteY3" fmla="*/ 398981 h 416253"/>
                <a:gd name="connsiteX4" fmla="*/ 23859 w 137117"/>
                <a:gd name="connsiteY4" fmla="*/ 416249 h 416253"/>
                <a:gd name="connsiteX5" fmla="*/ 117981 w 137117"/>
                <a:gd name="connsiteY5" fmla="*/ 416152 h 416253"/>
                <a:gd name="connsiteX6" fmla="*/ 137142 w 137117"/>
                <a:gd name="connsiteY6" fmla="*/ 389798 h 416253"/>
                <a:gd name="connsiteX7" fmla="*/ 137142 w 137117"/>
                <a:gd name="connsiteY7" fmla="*/ 20755 h 416253"/>
                <a:gd name="connsiteX8" fmla="*/ 120546 w 137117"/>
                <a:gd name="connsiteY8" fmla="*/ 1128 h 41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117" h="416253">
                  <a:moveTo>
                    <a:pt x="120546" y="1128"/>
                  </a:moveTo>
                  <a:cubicBezTo>
                    <a:pt x="111911" y="224"/>
                    <a:pt x="31077" y="-77"/>
                    <a:pt x="18203" y="1128"/>
                  </a:cubicBezTo>
                  <a:cubicBezTo>
                    <a:pt x="4666" y="2389"/>
                    <a:pt x="96" y="8062"/>
                    <a:pt x="96" y="22161"/>
                  </a:cubicBezTo>
                  <a:lnTo>
                    <a:pt x="96" y="398981"/>
                  </a:lnTo>
                  <a:cubicBezTo>
                    <a:pt x="96" y="416048"/>
                    <a:pt x="11889" y="415592"/>
                    <a:pt x="23859" y="416249"/>
                  </a:cubicBezTo>
                  <a:cubicBezTo>
                    <a:pt x="31910" y="416689"/>
                    <a:pt x="109243" y="416741"/>
                    <a:pt x="117981" y="416152"/>
                  </a:cubicBezTo>
                  <a:cubicBezTo>
                    <a:pt x="136165" y="414932"/>
                    <a:pt x="137050" y="405531"/>
                    <a:pt x="137142" y="389798"/>
                  </a:cubicBezTo>
                  <a:cubicBezTo>
                    <a:pt x="137302" y="362792"/>
                    <a:pt x="137142" y="47749"/>
                    <a:pt x="137142" y="20755"/>
                  </a:cubicBezTo>
                  <a:cubicBezTo>
                    <a:pt x="137142" y="7994"/>
                    <a:pt x="134020" y="2539"/>
                    <a:pt x="120546" y="1128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2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8147B1B-6677-6BCF-1C04-DD19522933E9}"/>
                </a:ext>
              </a:extLst>
            </p:cNvPr>
            <p:cNvSpPr/>
            <p:nvPr/>
          </p:nvSpPr>
          <p:spPr>
            <a:xfrm>
              <a:off x="861412" y="5799021"/>
              <a:ext cx="501801" cy="414854"/>
            </a:xfrm>
            <a:custGeom>
              <a:avLst/>
              <a:gdLst>
                <a:gd name="connsiteX0" fmla="*/ 446820 w 501801"/>
                <a:gd name="connsiteY0" fmla="*/ 223431 h 414854"/>
                <a:gd name="connsiteX1" fmla="*/ 163161 w 501801"/>
                <a:gd name="connsiteY1" fmla="*/ 119656 h 414854"/>
                <a:gd name="connsiteX2" fmla="*/ 149629 w 501801"/>
                <a:gd name="connsiteY2" fmla="*/ 102790 h 414854"/>
                <a:gd name="connsiteX3" fmla="*/ 168160 w 501801"/>
                <a:gd name="connsiteY3" fmla="*/ 94616 h 414854"/>
                <a:gd name="connsiteX4" fmla="*/ 466850 w 501801"/>
                <a:gd name="connsiteY4" fmla="*/ 95877 h 414854"/>
                <a:gd name="connsiteX5" fmla="*/ 489119 w 501801"/>
                <a:gd name="connsiteY5" fmla="*/ 77853 h 414854"/>
                <a:gd name="connsiteX6" fmla="*/ 489373 w 501801"/>
                <a:gd name="connsiteY6" fmla="*/ 23476 h 414854"/>
                <a:gd name="connsiteX7" fmla="*/ 467610 w 501801"/>
                <a:gd name="connsiteY7" fmla="*/ 354 h 414854"/>
                <a:gd name="connsiteX8" fmla="*/ 121105 w 501801"/>
                <a:gd name="connsiteY8" fmla="*/ 2168 h 414854"/>
                <a:gd name="connsiteX9" fmla="*/ 1798 w 501801"/>
                <a:gd name="connsiteY9" fmla="*/ 88255 h 414854"/>
                <a:gd name="connsiteX10" fmla="*/ 50368 w 501801"/>
                <a:gd name="connsiteY10" fmla="*/ 191891 h 414854"/>
                <a:gd name="connsiteX11" fmla="*/ 336013 w 501801"/>
                <a:gd name="connsiteY11" fmla="*/ 297419 h 414854"/>
                <a:gd name="connsiteX12" fmla="*/ 353850 w 501801"/>
                <a:gd name="connsiteY12" fmla="*/ 317382 h 414854"/>
                <a:gd name="connsiteX13" fmla="*/ 331695 w 501801"/>
                <a:gd name="connsiteY13" fmla="*/ 322470 h 414854"/>
                <a:gd name="connsiteX14" fmla="*/ 33534 w 501801"/>
                <a:gd name="connsiteY14" fmla="*/ 319099 h 414854"/>
                <a:gd name="connsiteX15" fmla="*/ 11177 w 501801"/>
                <a:gd name="connsiteY15" fmla="*/ 344356 h 414854"/>
                <a:gd name="connsiteX16" fmla="*/ 11187 w 501801"/>
                <a:gd name="connsiteY16" fmla="*/ 388703 h 414854"/>
                <a:gd name="connsiteX17" fmla="*/ 32515 w 501801"/>
                <a:gd name="connsiteY17" fmla="*/ 413639 h 414854"/>
                <a:gd name="connsiteX18" fmla="*/ 364109 w 501801"/>
                <a:gd name="connsiteY18" fmla="*/ 414400 h 414854"/>
                <a:gd name="connsiteX19" fmla="*/ 484440 w 501801"/>
                <a:gd name="connsiteY19" fmla="*/ 369882 h 414854"/>
                <a:gd name="connsiteX20" fmla="*/ 446820 w 501801"/>
                <a:gd name="connsiteY20" fmla="*/ 223431 h 4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01801" h="414854">
                  <a:moveTo>
                    <a:pt x="446820" y="223431"/>
                  </a:moveTo>
                  <a:cubicBezTo>
                    <a:pt x="408005" y="202243"/>
                    <a:pt x="204994" y="136408"/>
                    <a:pt x="163161" y="119656"/>
                  </a:cubicBezTo>
                  <a:cubicBezTo>
                    <a:pt x="151460" y="114970"/>
                    <a:pt x="148043" y="109656"/>
                    <a:pt x="149629" y="102790"/>
                  </a:cubicBezTo>
                  <a:cubicBezTo>
                    <a:pt x="151553" y="94512"/>
                    <a:pt x="163125" y="94729"/>
                    <a:pt x="168160" y="94616"/>
                  </a:cubicBezTo>
                  <a:cubicBezTo>
                    <a:pt x="172601" y="94512"/>
                    <a:pt x="214426" y="94982"/>
                    <a:pt x="466850" y="95877"/>
                  </a:cubicBezTo>
                  <a:cubicBezTo>
                    <a:pt x="480992" y="95928"/>
                    <a:pt x="487506" y="92345"/>
                    <a:pt x="489119" y="77853"/>
                  </a:cubicBezTo>
                  <a:cubicBezTo>
                    <a:pt x="489936" y="70531"/>
                    <a:pt x="489543" y="28056"/>
                    <a:pt x="489373" y="23476"/>
                  </a:cubicBezTo>
                  <a:cubicBezTo>
                    <a:pt x="488767" y="7117"/>
                    <a:pt x="486172" y="400"/>
                    <a:pt x="467610" y="354"/>
                  </a:cubicBezTo>
                  <a:cubicBezTo>
                    <a:pt x="446861" y="301"/>
                    <a:pt x="198955" y="-660"/>
                    <a:pt x="121105" y="2168"/>
                  </a:cubicBezTo>
                  <a:cubicBezTo>
                    <a:pt x="33791" y="5338"/>
                    <a:pt x="7956" y="46349"/>
                    <a:pt x="1798" y="88255"/>
                  </a:cubicBezTo>
                  <a:cubicBezTo>
                    <a:pt x="-4226" y="129226"/>
                    <a:pt x="11099" y="167947"/>
                    <a:pt x="50368" y="191891"/>
                  </a:cubicBezTo>
                  <a:cubicBezTo>
                    <a:pt x="87760" y="214698"/>
                    <a:pt x="216882" y="254448"/>
                    <a:pt x="336013" y="297419"/>
                  </a:cubicBezTo>
                  <a:cubicBezTo>
                    <a:pt x="355222" y="304342"/>
                    <a:pt x="356860" y="311178"/>
                    <a:pt x="353850" y="317382"/>
                  </a:cubicBezTo>
                  <a:cubicBezTo>
                    <a:pt x="351804" y="321611"/>
                    <a:pt x="343154" y="322371"/>
                    <a:pt x="331695" y="322470"/>
                  </a:cubicBezTo>
                  <a:cubicBezTo>
                    <a:pt x="302039" y="322713"/>
                    <a:pt x="48615" y="318696"/>
                    <a:pt x="33534" y="319099"/>
                  </a:cubicBezTo>
                  <a:cubicBezTo>
                    <a:pt x="15008" y="319595"/>
                    <a:pt x="11611" y="325009"/>
                    <a:pt x="11177" y="344356"/>
                  </a:cubicBezTo>
                  <a:cubicBezTo>
                    <a:pt x="11073" y="348937"/>
                    <a:pt x="11125" y="383615"/>
                    <a:pt x="11187" y="388703"/>
                  </a:cubicBezTo>
                  <a:cubicBezTo>
                    <a:pt x="11394" y="406711"/>
                    <a:pt x="14486" y="413469"/>
                    <a:pt x="32515" y="413639"/>
                  </a:cubicBezTo>
                  <a:cubicBezTo>
                    <a:pt x="139837" y="414715"/>
                    <a:pt x="324943" y="415676"/>
                    <a:pt x="364109" y="414400"/>
                  </a:cubicBezTo>
                  <a:cubicBezTo>
                    <a:pt x="426340" y="412378"/>
                    <a:pt x="460532" y="401804"/>
                    <a:pt x="484440" y="369882"/>
                  </a:cubicBezTo>
                  <a:cubicBezTo>
                    <a:pt x="511109" y="334279"/>
                    <a:pt x="514904" y="260606"/>
                    <a:pt x="446820" y="223431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2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C9DBFE91-6959-70A9-FD6C-F68D6663916D}"/>
                </a:ext>
              </a:extLst>
            </p:cNvPr>
            <p:cNvSpPr/>
            <p:nvPr/>
          </p:nvSpPr>
          <p:spPr>
            <a:xfrm>
              <a:off x="1985257" y="5797508"/>
              <a:ext cx="504007" cy="415364"/>
            </a:xfrm>
            <a:custGeom>
              <a:avLst/>
              <a:gdLst>
                <a:gd name="connsiteX0" fmla="*/ 184927 w 504007"/>
                <a:gd name="connsiteY0" fmla="*/ 299072 h 415364"/>
                <a:gd name="connsiteX1" fmla="*/ 451503 w 504007"/>
                <a:gd name="connsiteY1" fmla="*/ 173436 h 415364"/>
                <a:gd name="connsiteX2" fmla="*/ 497716 w 504007"/>
                <a:gd name="connsiteY2" fmla="*/ 54833 h 415364"/>
                <a:gd name="connsiteX3" fmla="*/ 384128 w 504007"/>
                <a:gd name="connsiteY3" fmla="*/ 937 h 415364"/>
                <a:gd name="connsiteX4" fmla="*/ 37829 w 504007"/>
                <a:gd name="connsiteY4" fmla="*/ 844 h 415364"/>
                <a:gd name="connsiteX5" fmla="*/ 15896 w 504007"/>
                <a:gd name="connsiteY5" fmla="*/ 27006 h 415364"/>
                <a:gd name="connsiteX6" fmla="*/ 16398 w 504007"/>
                <a:gd name="connsiteY6" fmla="*/ 78901 h 415364"/>
                <a:gd name="connsiteX7" fmla="*/ 38010 w 504007"/>
                <a:gd name="connsiteY7" fmla="*/ 95358 h 415364"/>
                <a:gd name="connsiteX8" fmla="*/ 343044 w 504007"/>
                <a:gd name="connsiteY8" fmla="*/ 93591 h 415364"/>
                <a:gd name="connsiteX9" fmla="*/ 356264 w 504007"/>
                <a:gd name="connsiteY9" fmla="*/ 102323 h 415364"/>
                <a:gd name="connsiteX10" fmla="*/ 347279 w 504007"/>
                <a:gd name="connsiteY10" fmla="*/ 113429 h 415364"/>
                <a:gd name="connsiteX11" fmla="*/ 75155 w 504007"/>
                <a:gd name="connsiteY11" fmla="*/ 236086 h 415364"/>
                <a:gd name="connsiteX12" fmla="*/ 1678 w 504007"/>
                <a:gd name="connsiteY12" fmla="*/ 337328 h 415364"/>
                <a:gd name="connsiteX13" fmla="*/ 117774 w 504007"/>
                <a:gd name="connsiteY13" fmla="*/ 414554 h 415364"/>
                <a:gd name="connsiteX14" fmla="*/ 471508 w 504007"/>
                <a:gd name="connsiteY14" fmla="*/ 412464 h 415364"/>
                <a:gd name="connsiteX15" fmla="*/ 493709 w 504007"/>
                <a:gd name="connsiteY15" fmla="*/ 390878 h 415364"/>
                <a:gd name="connsiteX16" fmla="*/ 493968 w 504007"/>
                <a:gd name="connsiteY16" fmla="*/ 349329 h 415364"/>
                <a:gd name="connsiteX17" fmla="*/ 469543 w 504007"/>
                <a:gd name="connsiteY17" fmla="*/ 318886 h 415364"/>
                <a:gd name="connsiteX18" fmla="*/ 173397 w 504007"/>
                <a:gd name="connsiteY18" fmla="*/ 322660 h 415364"/>
                <a:gd name="connsiteX19" fmla="*/ 164059 w 504007"/>
                <a:gd name="connsiteY19" fmla="*/ 311596 h 415364"/>
                <a:gd name="connsiteX20" fmla="*/ 184927 w 504007"/>
                <a:gd name="connsiteY20" fmla="*/ 299072 h 415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04007" h="415364">
                  <a:moveTo>
                    <a:pt x="184927" y="299072"/>
                  </a:moveTo>
                  <a:cubicBezTo>
                    <a:pt x="236823" y="275703"/>
                    <a:pt x="379697" y="216501"/>
                    <a:pt x="451503" y="173436"/>
                  </a:cubicBezTo>
                  <a:cubicBezTo>
                    <a:pt x="494191" y="147838"/>
                    <a:pt x="518403" y="103213"/>
                    <a:pt x="497716" y="54833"/>
                  </a:cubicBezTo>
                  <a:cubicBezTo>
                    <a:pt x="481973" y="18030"/>
                    <a:pt x="449648" y="3254"/>
                    <a:pt x="384128" y="937"/>
                  </a:cubicBezTo>
                  <a:cubicBezTo>
                    <a:pt x="333386" y="-847"/>
                    <a:pt x="44644" y="740"/>
                    <a:pt x="37829" y="844"/>
                  </a:cubicBezTo>
                  <a:cubicBezTo>
                    <a:pt x="17484" y="1149"/>
                    <a:pt x="16217" y="9174"/>
                    <a:pt x="15896" y="27006"/>
                  </a:cubicBezTo>
                  <a:cubicBezTo>
                    <a:pt x="15819" y="31540"/>
                    <a:pt x="15793" y="72117"/>
                    <a:pt x="16398" y="78901"/>
                  </a:cubicBezTo>
                  <a:cubicBezTo>
                    <a:pt x="17722" y="93746"/>
                    <a:pt x="27596" y="95358"/>
                    <a:pt x="38010" y="95358"/>
                  </a:cubicBezTo>
                  <a:cubicBezTo>
                    <a:pt x="44716" y="95358"/>
                    <a:pt x="323955" y="93543"/>
                    <a:pt x="343044" y="93591"/>
                  </a:cubicBezTo>
                  <a:cubicBezTo>
                    <a:pt x="352024" y="93616"/>
                    <a:pt x="355711" y="96621"/>
                    <a:pt x="356264" y="102323"/>
                  </a:cubicBezTo>
                  <a:cubicBezTo>
                    <a:pt x="356746" y="107251"/>
                    <a:pt x="353902" y="110384"/>
                    <a:pt x="347279" y="113429"/>
                  </a:cubicBezTo>
                  <a:cubicBezTo>
                    <a:pt x="261548" y="153019"/>
                    <a:pt x="117924" y="215225"/>
                    <a:pt x="75155" y="236086"/>
                  </a:cubicBezTo>
                  <a:cubicBezTo>
                    <a:pt x="12732" y="266556"/>
                    <a:pt x="-1709" y="301921"/>
                    <a:pt x="1678" y="337328"/>
                  </a:cubicBezTo>
                  <a:cubicBezTo>
                    <a:pt x="5441" y="376696"/>
                    <a:pt x="29526" y="411725"/>
                    <a:pt x="117774" y="414554"/>
                  </a:cubicBezTo>
                  <a:cubicBezTo>
                    <a:pt x="195274" y="417025"/>
                    <a:pt x="417161" y="413793"/>
                    <a:pt x="471508" y="412464"/>
                  </a:cubicBezTo>
                  <a:cubicBezTo>
                    <a:pt x="491134" y="411994"/>
                    <a:pt x="492060" y="404792"/>
                    <a:pt x="493709" y="390878"/>
                  </a:cubicBezTo>
                  <a:cubicBezTo>
                    <a:pt x="494407" y="385005"/>
                    <a:pt x="494014" y="353914"/>
                    <a:pt x="493968" y="349329"/>
                  </a:cubicBezTo>
                  <a:cubicBezTo>
                    <a:pt x="493709" y="324568"/>
                    <a:pt x="491151" y="318714"/>
                    <a:pt x="469543" y="318886"/>
                  </a:cubicBezTo>
                  <a:cubicBezTo>
                    <a:pt x="452802" y="319025"/>
                    <a:pt x="235349" y="323296"/>
                    <a:pt x="173397" y="322660"/>
                  </a:cubicBezTo>
                  <a:cubicBezTo>
                    <a:pt x="163553" y="322561"/>
                    <a:pt x="160740" y="317308"/>
                    <a:pt x="164059" y="311596"/>
                  </a:cubicBezTo>
                  <a:cubicBezTo>
                    <a:pt x="166164" y="307955"/>
                    <a:pt x="172612" y="304626"/>
                    <a:pt x="184927" y="299072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2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7229AEC1-DEB2-2F0D-7E6E-66CE36D9FD64}"/>
                </a:ext>
              </a:extLst>
            </p:cNvPr>
            <p:cNvSpPr/>
            <p:nvPr/>
          </p:nvSpPr>
          <p:spPr>
            <a:xfrm>
              <a:off x="1436983" y="5797841"/>
              <a:ext cx="474957" cy="415886"/>
            </a:xfrm>
            <a:custGeom>
              <a:avLst/>
              <a:gdLst>
                <a:gd name="connsiteX0" fmla="*/ 457918 w 474957"/>
                <a:gd name="connsiteY0" fmla="*/ 1123 h 415886"/>
                <a:gd name="connsiteX1" fmla="*/ 359096 w 474957"/>
                <a:gd name="connsiteY1" fmla="*/ 989 h 415886"/>
                <a:gd name="connsiteX2" fmla="*/ 340349 w 474957"/>
                <a:gd name="connsiteY2" fmla="*/ 22260 h 415886"/>
                <a:gd name="connsiteX3" fmla="*/ 340384 w 474957"/>
                <a:gd name="connsiteY3" fmla="*/ 243336 h 415886"/>
                <a:gd name="connsiteX4" fmla="*/ 279998 w 474957"/>
                <a:gd name="connsiteY4" fmla="*/ 319682 h 415886"/>
                <a:gd name="connsiteX5" fmla="*/ 196047 w 474957"/>
                <a:gd name="connsiteY5" fmla="*/ 319005 h 415886"/>
                <a:gd name="connsiteX6" fmla="*/ 135745 w 474957"/>
                <a:gd name="connsiteY6" fmla="*/ 236330 h 415886"/>
                <a:gd name="connsiteX7" fmla="*/ 136169 w 474957"/>
                <a:gd name="connsiteY7" fmla="*/ 25642 h 415886"/>
                <a:gd name="connsiteX8" fmla="*/ 116024 w 474957"/>
                <a:gd name="connsiteY8" fmla="*/ 1356 h 415886"/>
                <a:gd name="connsiteX9" fmla="*/ 21158 w 474957"/>
                <a:gd name="connsiteY9" fmla="*/ 1325 h 415886"/>
                <a:gd name="connsiteX10" fmla="*/ 1417 w 474957"/>
                <a:gd name="connsiteY10" fmla="*/ 22958 h 415886"/>
                <a:gd name="connsiteX11" fmla="*/ 1464 w 474957"/>
                <a:gd name="connsiteY11" fmla="*/ 273438 h 415886"/>
                <a:gd name="connsiteX12" fmla="*/ 143650 w 474957"/>
                <a:gd name="connsiteY12" fmla="*/ 414425 h 415886"/>
                <a:gd name="connsiteX13" fmla="*/ 346269 w 474957"/>
                <a:gd name="connsiteY13" fmla="*/ 413245 h 415886"/>
                <a:gd name="connsiteX14" fmla="*/ 473744 w 474957"/>
                <a:gd name="connsiteY14" fmla="*/ 283788 h 415886"/>
                <a:gd name="connsiteX15" fmla="*/ 475766 w 474957"/>
                <a:gd name="connsiteY15" fmla="*/ 25223 h 415886"/>
                <a:gd name="connsiteX16" fmla="*/ 457918 w 474957"/>
                <a:gd name="connsiteY16" fmla="*/ 1123 h 415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4957" h="415886">
                  <a:moveTo>
                    <a:pt x="457918" y="1123"/>
                  </a:moveTo>
                  <a:cubicBezTo>
                    <a:pt x="445199" y="115"/>
                    <a:pt x="367115" y="74"/>
                    <a:pt x="359096" y="989"/>
                  </a:cubicBezTo>
                  <a:cubicBezTo>
                    <a:pt x="349070" y="2137"/>
                    <a:pt x="340349" y="3802"/>
                    <a:pt x="340349" y="22260"/>
                  </a:cubicBezTo>
                  <a:cubicBezTo>
                    <a:pt x="340349" y="34178"/>
                    <a:pt x="340384" y="209407"/>
                    <a:pt x="340384" y="243336"/>
                  </a:cubicBezTo>
                  <a:cubicBezTo>
                    <a:pt x="340384" y="286959"/>
                    <a:pt x="333307" y="316254"/>
                    <a:pt x="279998" y="319682"/>
                  </a:cubicBezTo>
                  <a:cubicBezTo>
                    <a:pt x="248495" y="321698"/>
                    <a:pt x="225937" y="321698"/>
                    <a:pt x="196047" y="319005"/>
                  </a:cubicBezTo>
                  <a:cubicBezTo>
                    <a:pt x="145464" y="314450"/>
                    <a:pt x="135745" y="297191"/>
                    <a:pt x="135745" y="236330"/>
                  </a:cubicBezTo>
                  <a:cubicBezTo>
                    <a:pt x="135745" y="198369"/>
                    <a:pt x="136210" y="40992"/>
                    <a:pt x="136169" y="25642"/>
                  </a:cubicBezTo>
                  <a:cubicBezTo>
                    <a:pt x="136121" y="10234"/>
                    <a:pt x="134560" y="2064"/>
                    <a:pt x="116024" y="1356"/>
                  </a:cubicBezTo>
                  <a:cubicBezTo>
                    <a:pt x="102752" y="854"/>
                    <a:pt x="29343" y="844"/>
                    <a:pt x="21158" y="1325"/>
                  </a:cubicBezTo>
                  <a:cubicBezTo>
                    <a:pt x="11303" y="1914"/>
                    <a:pt x="1417" y="3972"/>
                    <a:pt x="1417" y="22958"/>
                  </a:cubicBezTo>
                  <a:cubicBezTo>
                    <a:pt x="1417" y="34265"/>
                    <a:pt x="445" y="164595"/>
                    <a:pt x="1464" y="273438"/>
                  </a:cubicBezTo>
                  <a:cubicBezTo>
                    <a:pt x="2777" y="414057"/>
                    <a:pt x="98642" y="410557"/>
                    <a:pt x="143650" y="414425"/>
                  </a:cubicBezTo>
                  <a:cubicBezTo>
                    <a:pt x="170940" y="416757"/>
                    <a:pt x="292191" y="417252"/>
                    <a:pt x="346269" y="413245"/>
                  </a:cubicBezTo>
                  <a:cubicBezTo>
                    <a:pt x="444418" y="405977"/>
                    <a:pt x="471521" y="355286"/>
                    <a:pt x="473744" y="283788"/>
                  </a:cubicBezTo>
                  <a:cubicBezTo>
                    <a:pt x="475203" y="236713"/>
                    <a:pt x="476444" y="66823"/>
                    <a:pt x="475766" y="25223"/>
                  </a:cubicBezTo>
                  <a:cubicBezTo>
                    <a:pt x="475513" y="9737"/>
                    <a:pt x="473026" y="2323"/>
                    <a:pt x="457918" y="1123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2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0499766D-5EA1-BF0E-DC0C-CBB9BE735D83}"/>
                </a:ext>
              </a:extLst>
            </p:cNvPr>
            <p:cNvSpPr/>
            <p:nvPr/>
          </p:nvSpPr>
          <p:spPr>
            <a:xfrm>
              <a:off x="2574247" y="5796816"/>
              <a:ext cx="472187" cy="414975"/>
            </a:xfrm>
            <a:custGeom>
              <a:avLst/>
              <a:gdLst>
                <a:gd name="connsiteX0" fmla="*/ 473889 w 472187"/>
                <a:gd name="connsiteY0" fmla="*/ 23529 h 414975"/>
                <a:gd name="connsiteX1" fmla="*/ 455787 w 472187"/>
                <a:gd name="connsiteY1" fmla="*/ 959 h 414975"/>
                <a:gd name="connsiteX2" fmla="*/ 360357 w 472187"/>
                <a:gd name="connsiteY2" fmla="*/ 857 h 414975"/>
                <a:gd name="connsiteX3" fmla="*/ 340126 w 472187"/>
                <a:gd name="connsiteY3" fmla="*/ 21507 h 414975"/>
                <a:gd name="connsiteX4" fmla="*/ 339185 w 472187"/>
                <a:gd name="connsiteY4" fmla="*/ 254164 h 414975"/>
                <a:gd name="connsiteX5" fmla="*/ 298385 w 472187"/>
                <a:gd name="connsiteY5" fmla="*/ 315749 h 414975"/>
                <a:gd name="connsiteX6" fmla="*/ 188850 w 472187"/>
                <a:gd name="connsiteY6" fmla="*/ 318794 h 414975"/>
                <a:gd name="connsiteX7" fmla="*/ 139757 w 472187"/>
                <a:gd name="connsiteY7" fmla="*/ 254656 h 414975"/>
                <a:gd name="connsiteX8" fmla="*/ 139219 w 472187"/>
                <a:gd name="connsiteY8" fmla="*/ 21962 h 414975"/>
                <a:gd name="connsiteX9" fmla="*/ 120181 w 472187"/>
                <a:gd name="connsiteY9" fmla="*/ 1415 h 414975"/>
                <a:gd name="connsiteX10" fmla="*/ 22828 w 472187"/>
                <a:gd name="connsiteY10" fmla="*/ 1461 h 414975"/>
                <a:gd name="connsiteX11" fmla="*/ 2301 w 472187"/>
                <a:gd name="connsiteY11" fmla="*/ 25323 h 414975"/>
                <a:gd name="connsiteX12" fmla="*/ 4322 w 472187"/>
                <a:gd name="connsiteY12" fmla="*/ 292219 h 414975"/>
                <a:gd name="connsiteX13" fmla="*/ 119505 w 472187"/>
                <a:gd name="connsiteY13" fmla="*/ 411459 h 414975"/>
                <a:gd name="connsiteX14" fmla="*/ 380248 w 472187"/>
                <a:gd name="connsiteY14" fmla="*/ 406945 h 414975"/>
                <a:gd name="connsiteX15" fmla="*/ 472948 w 472187"/>
                <a:gd name="connsiteY15" fmla="*/ 258508 h 414975"/>
                <a:gd name="connsiteX16" fmla="*/ 473889 w 472187"/>
                <a:gd name="connsiteY16" fmla="*/ 23529 h 41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2187" h="414975">
                  <a:moveTo>
                    <a:pt x="473889" y="23529"/>
                  </a:moveTo>
                  <a:cubicBezTo>
                    <a:pt x="473848" y="9594"/>
                    <a:pt x="470580" y="2020"/>
                    <a:pt x="455787" y="959"/>
                  </a:cubicBezTo>
                  <a:cubicBezTo>
                    <a:pt x="441647" y="-59"/>
                    <a:pt x="367069" y="304"/>
                    <a:pt x="360357" y="857"/>
                  </a:cubicBezTo>
                  <a:cubicBezTo>
                    <a:pt x="344422" y="2175"/>
                    <a:pt x="340410" y="6658"/>
                    <a:pt x="340126" y="21507"/>
                  </a:cubicBezTo>
                  <a:cubicBezTo>
                    <a:pt x="339893" y="33414"/>
                    <a:pt x="339857" y="220893"/>
                    <a:pt x="339185" y="254164"/>
                  </a:cubicBezTo>
                  <a:cubicBezTo>
                    <a:pt x="338192" y="303216"/>
                    <a:pt x="321884" y="309803"/>
                    <a:pt x="298385" y="315749"/>
                  </a:cubicBezTo>
                  <a:cubicBezTo>
                    <a:pt x="274783" y="321732"/>
                    <a:pt x="198482" y="320057"/>
                    <a:pt x="188850" y="318794"/>
                  </a:cubicBezTo>
                  <a:cubicBezTo>
                    <a:pt x="159265" y="314906"/>
                    <a:pt x="140419" y="303124"/>
                    <a:pt x="139757" y="254656"/>
                  </a:cubicBezTo>
                  <a:cubicBezTo>
                    <a:pt x="139115" y="207807"/>
                    <a:pt x="139219" y="37313"/>
                    <a:pt x="139219" y="21962"/>
                  </a:cubicBezTo>
                  <a:cubicBezTo>
                    <a:pt x="139219" y="7019"/>
                    <a:pt x="133015" y="2159"/>
                    <a:pt x="120181" y="1415"/>
                  </a:cubicBezTo>
                  <a:cubicBezTo>
                    <a:pt x="108874" y="758"/>
                    <a:pt x="39342" y="474"/>
                    <a:pt x="22828" y="1461"/>
                  </a:cubicBezTo>
                  <a:cubicBezTo>
                    <a:pt x="3444" y="2624"/>
                    <a:pt x="2540" y="10753"/>
                    <a:pt x="2301" y="25323"/>
                  </a:cubicBezTo>
                  <a:cubicBezTo>
                    <a:pt x="1825" y="53998"/>
                    <a:pt x="1246" y="258115"/>
                    <a:pt x="4322" y="292219"/>
                  </a:cubicBezTo>
                  <a:cubicBezTo>
                    <a:pt x="11604" y="372872"/>
                    <a:pt x="50841" y="405704"/>
                    <a:pt x="119505" y="411459"/>
                  </a:cubicBezTo>
                  <a:cubicBezTo>
                    <a:pt x="183033" y="416789"/>
                    <a:pt x="334439" y="417638"/>
                    <a:pt x="380248" y="406945"/>
                  </a:cubicBezTo>
                  <a:cubicBezTo>
                    <a:pt x="454386" y="389640"/>
                    <a:pt x="469515" y="331612"/>
                    <a:pt x="472948" y="258508"/>
                  </a:cubicBezTo>
                  <a:cubicBezTo>
                    <a:pt x="474747" y="220086"/>
                    <a:pt x="473925" y="41129"/>
                    <a:pt x="473889" y="23529"/>
                  </a:cubicBezTo>
                </a:path>
              </a:pathLst>
            </a:custGeom>
            <a:grpFill/>
            <a:ln w="125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200" b="1" i="0" u="none" strike="noStrike" kern="0" cap="none" spc="0" normalizeH="0" baseline="0" noProof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967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4" r:id="rId8"/>
    <p:sldLayoutId id="2147484315" r:id="rId9"/>
    <p:sldLayoutId id="2147484316" r:id="rId10"/>
    <p:sldLayoutId id="2147484317" r:id="rId11"/>
  </p:sldLayoutIdLst>
  <p:hf sldNum="0" hdr="0"/>
  <p:txStyles>
    <p:titleStyle>
      <a:lvl1pPr algn="l" defTabSz="609630" rtl="0" eaLnBrk="1" latinLnBrk="0" hangingPunct="1">
        <a:lnSpc>
          <a:spcPct val="90000"/>
        </a:lnSpc>
        <a:spcBef>
          <a:spcPct val="0"/>
        </a:spcBef>
        <a:buNone/>
        <a:defRPr sz="2267" b="1" kern="1200">
          <a:solidFill>
            <a:schemeClr val="tx1"/>
          </a:solidFill>
          <a:latin typeface="Oswald" pitchFamily="2" charset="77"/>
          <a:ea typeface="+mj-ea"/>
          <a:cs typeface="+mj-cs"/>
        </a:defRPr>
      </a:lvl1pPr>
    </p:titleStyle>
    <p:bodyStyle>
      <a:lvl1pPr marL="152408" indent="-152408" algn="l" defTabSz="60963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Oswald" pitchFamily="2" charset="77"/>
          <a:ea typeface="+mn-ea"/>
          <a:cs typeface="+mn-cs"/>
        </a:defRPr>
      </a:lvl1pPr>
      <a:lvl2pPr marL="45722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-"/>
        <a:defRPr sz="867" kern="1200">
          <a:solidFill>
            <a:schemeClr val="tx1"/>
          </a:solidFill>
          <a:latin typeface="Oswald" pitchFamily="2" charset="77"/>
          <a:ea typeface="+mn-ea"/>
          <a:cs typeface="+mn-cs"/>
        </a:defRPr>
      </a:lvl2pPr>
      <a:lvl3pPr marL="762038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-"/>
        <a:defRPr sz="867" kern="1200">
          <a:solidFill>
            <a:schemeClr val="tx1"/>
          </a:solidFill>
          <a:latin typeface="Oswald" pitchFamily="2" charset="77"/>
          <a:ea typeface="+mn-ea"/>
          <a:cs typeface="+mn-cs"/>
        </a:defRPr>
      </a:lvl3pPr>
      <a:lvl4pPr marL="1066853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-"/>
        <a:defRPr sz="867" kern="1200">
          <a:solidFill>
            <a:schemeClr val="tx1"/>
          </a:solidFill>
          <a:latin typeface="Oswald" pitchFamily="2" charset="77"/>
          <a:ea typeface="+mn-ea"/>
          <a:cs typeface="+mn-cs"/>
        </a:defRPr>
      </a:lvl4pPr>
      <a:lvl5pPr marL="137166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-"/>
        <a:defRPr sz="867" kern="1200">
          <a:solidFill>
            <a:schemeClr val="tx1"/>
          </a:solidFill>
          <a:latin typeface="Oswald" pitchFamily="2" charset="77"/>
          <a:ea typeface="+mn-ea"/>
          <a:cs typeface="+mn-cs"/>
        </a:defRPr>
      </a:lvl5pPr>
      <a:lvl6pPr marL="167648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lnSpc>
          <a:spcPct val="90000"/>
        </a:lnSpc>
        <a:spcBef>
          <a:spcPts val="33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suzu Logo, symbol, meaning, history, PNG, brand">
            <a:extLst>
              <a:ext uri="{FF2B5EF4-FFF2-40B4-BE49-F238E27FC236}">
                <a16:creationId xmlns:a16="http://schemas.microsoft.com/office/drawing/2014/main" id="{FE4D9D1A-E4BD-DDAD-7E70-2E0D6C5EF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978" y="-170739"/>
            <a:ext cx="3745485" cy="210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7A37F9-76D8-B64E-9D36-7AD621D1FE95}"/>
              </a:ext>
            </a:extLst>
          </p:cNvPr>
          <p:cNvSpPr txBox="1"/>
          <p:nvPr/>
        </p:nvSpPr>
        <p:spPr>
          <a:xfrm>
            <a:off x="8558527" y="4537184"/>
            <a:ext cx="3474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WELCOME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6B886C-BF31-7FC0-7343-EBDC83D80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3" y="2063164"/>
            <a:ext cx="7860954" cy="46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0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4D1067B-1E43-F7BE-8E50-A9F11E883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10.00 : Press presentation</a:t>
            </a:r>
          </a:p>
          <a:p>
            <a:r>
              <a:rPr lang="en-US"/>
              <a:t>10.30 : Briefing by the 4x4 instructors</a:t>
            </a:r>
          </a:p>
          <a:p>
            <a:r>
              <a:rPr lang="en-US"/>
              <a:t>10.40 : Start 4x4 runs</a:t>
            </a:r>
          </a:p>
          <a:p>
            <a:r>
              <a:rPr lang="en-US"/>
              <a:t>12.00 : Start roadbook</a:t>
            </a:r>
          </a:p>
          <a:p>
            <a:r>
              <a:rPr lang="en-US"/>
              <a:t>13.00 : Arrival @ Un Max de Gout, </a:t>
            </a:r>
            <a:r>
              <a:rPr lang="en-US" err="1"/>
              <a:t>Comblain</a:t>
            </a:r>
            <a:r>
              <a:rPr lang="en-US"/>
              <a:t>-au-Pont</a:t>
            </a:r>
          </a:p>
          <a:p>
            <a:r>
              <a:rPr lang="en-US"/>
              <a:t>15.00 : Back to Domaine </a:t>
            </a:r>
            <a:r>
              <a:rPr lang="en-US" err="1"/>
              <a:t>Bilstain</a:t>
            </a:r>
            <a:r>
              <a:rPr lang="en-US"/>
              <a:t> by roadbook</a:t>
            </a:r>
          </a:p>
          <a:p>
            <a:r>
              <a:rPr lang="en-US"/>
              <a:t>16.00 : End of the event 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D812ADE-3EFE-C478-679C-340118206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 OF THE DAY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273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2EA7D-8B62-B674-ED15-C9FD8FFD4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0FD4-4AC2-2949-6435-991991F23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37" y="648414"/>
            <a:ext cx="8045524" cy="532615"/>
          </a:xfrm>
        </p:spPr>
        <p:txBody>
          <a:bodyPr>
            <a:normAutofit fontScale="90000"/>
          </a:bodyPr>
          <a:lstStyle/>
          <a:p>
            <a:br>
              <a:rPr lang="en-GB" sz="4400" b="1" dirty="0">
                <a:solidFill>
                  <a:srgbClr val="FF5A00"/>
                </a:solidFill>
                <a:latin typeface="Montserrat Black" panose="00000A00000000000000" pitchFamily="2" charset="0"/>
              </a:rPr>
            </a:br>
            <a:br>
              <a:rPr lang="en-GB" sz="3100" dirty="0"/>
            </a:br>
            <a:r>
              <a:rPr lang="en-US" sz="3100" dirty="0"/>
              <a:t>Welcome to the European launch of the new D-Max</a:t>
            </a:r>
            <a:br>
              <a:rPr lang="en-US" sz="3100" dirty="0"/>
            </a:br>
            <a:br>
              <a:rPr lang="en-GB" sz="3100" dirty="0">
                <a:solidFill>
                  <a:schemeClr val="bg1"/>
                </a:solidFill>
              </a:rPr>
            </a:br>
            <a:r>
              <a:rPr lang="en-GB" sz="3100" dirty="0">
                <a:solidFill>
                  <a:schemeClr val="bg1"/>
                </a:solidFill>
              </a:rPr>
              <a:t>ICE &amp; EV</a:t>
            </a:r>
            <a:br>
              <a:rPr lang="en-GB" sz="3100" dirty="0">
                <a:solidFill>
                  <a:schemeClr val="bg1"/>
                </a:solidFill>
              </a:rPr>
            </a:br>
            <a:br>
              <a:rPr lang="en-GB" sz="3100" dirty="0">
                <a:solidFill>
                  <a:schemeClr val="bg1"/>
                </a:solidFill>
              </a:rPr>
            </a:br>
            <a:r>
              <a:rPr lang="en-US" sz="3100" i="1" dirty="0">
                <a:solidFill>
                  <a:schemeClr val="bg1"/>
                </a:solidFill>
              </a:rPr>
              <a:t>Isuzu D-Max: Pick-up versatility</a:t>
            </a:r>
            <a:br>
              <a:rPr lang="en-US" sz="3100" i="1" dirty="0">
                <a:solidFill>
                  <a:schemeClr val="bg1"/>
                </a:solidFill>
              </a:rPr>
            </a:br>
            <a:r>
              <a:rPr lang="en-US" sz="3100" i="1" dirty="0">
                <a:solidFill>
                  <a:schemeClr val="bg1"/>
                </a:solidFill>
              </a:rPr>
              <a:t>		      with truck DNA.</a:t>
            </a:r>
            <a:br>
              <a:rPr lang="en-GB" sz="3100" dirty="0">
                <a:solidFill>
                  <a:schemeClr val="bg1"/>
                </a:solidFill>
              </a:rPr>
            </a:br>
            <a:br>
              <a:rPr lang="en-GB" sz="3100" dirty="0">
                <a:solidFill>
                  <a:schemeClr val="bg1"/>
                </a:solidFill>
              </a:rPr>
            </a:br>
            <a:r>
              <a:rPr lang="en-GB" sz="3100" dirty="0">
                <a:solidFill>
                  <a:schemeClr val="bg1"/>
                </a:solidFill>
              </a:rPr>
              <a:t>Lou Jedeloo</a:t>
            </a:r>
            <a:br>
              <a:rPr lang="en-GB" sz="3100" dirty="0">
                <a:solidFill>
                  <a:schemeClr val="bg1"/>
                </a:solidFill>
              </a:rPr>
            </a:br>
            <a:r>
              <a:rPr lang="en-GB" sz="2700" dirty="0">
                <a:solidFill>
                  <a:srgbClr val="FF0000"/>
                </a:solidFill>
              </a:rPr>
              <a:t>Managing Director Isuzu Western Europe</a:t>
            </a:r>
            <a:br>
              <a:rPr lang="en-GB" sz="2700" dirty="0">
                <a:solidFill>
                  <a:srgbClr val="FF0000"/>
                </a:solidFill>
              </a:rPr>
            </a:br>
            <a:br>
              <a:rPr lang="en-GB" sz="2700" dirty="0">
                <a:solidFill>
                  <a:srgbClr val="FF0000"/>
                </a:solidFill>
              </a:rPr>
            </a:br>
            <a:r>
              <a:rPr lang="en-GB" sz="2700" dirty="0">
                <a:solidFill>
                  <a:schemeClr val="bg1"/>
                </a:solidFill>
              </a:rPr>
              <a:t>Filip Velthof</a:t>
            </a:r>
            <a:br>
              <a:rPr lang="en-GB" sz="2700" dirty="0">
                <a:solidFill>
                  <a:srgbClr val="FF0000"/>
                </a:solidFill>
              </a:rPr>
            </a:br>
            <a:r>
              <a:rPr lang="en-GB" sz="2700" dirty="0">
                <a:solidFill>
                  <a:srgbClr val="FF0000"/>
                </a:solidFill>
              </a:rPr>
              <a:t>Brand Director Isuzu </a:t>
            </a:r>
            <a:r>
              <a:rPr lang="en-GB" sz="2700" dirty="0" err="1">
                <a:solidFill>
                  <a:srgbClr val="FF0000"/>
                </a:solidFill>
              </a:rPr>
              <a:t>BeLux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Afbeelding 1">
            <a:extLst>
              <a:ext uri="{FF2B5EF4-FFF2-40B4-BE49-F238E27FC236}">
                <a16:creationId xmlns:a16="http://schemas.microsoft.com/office/drawing/2014/main" id="{FB900C3E-E963-9189-2468-8C3251D36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112920"/>
            <a:ext cx="3226563" cy="3226563"/>
          </a:xfrm>
          <a:prstGeom prst="rect">
            <a:avLst/>
          </a:prstGeom>
        </p:spPr>
      </p:pic>
      <p:pic>
        <p:nvPicPr>
          <p:cNvPr id="3" name="Picture 2" descr="A red and black logo&#10;&#10;AI-generated content may be incorrect.">
            <a:extLst>
              <a:ext uri="{FF2B5EF4-FFF2-40B4-BE49-F238E27FC236}">
                <a16:creationId xmlns:a16="http://schemas.microsoft.com/office/drawing/2014/main" id="{1B9446A2-A8E7-7A66-56E6-18A9FCDE1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68" y="328580"/>
            <a:ext cx="3573562" cy="6396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C831B7-6C10-3D8E-E93C-B2AFF474E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394" y="1999262"/>
            <a:ext cx="2213406" cy="33201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FC8F08-298A-E748-B9B7-B1D776FF1258}"/>
              </a:ext>
            </a:extLst>
          </p:cNvPr>
          <p:cNvSpPr txBox="1"/>
          <p:nvPr/>
        </p:nvSpPr>
        <p:spPr>
          <a:xfrm>
            <a:off x="8755766" y="675726"/>
            <a:ext cx="299336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Montserrat Light"/>
                <a:ea typeface="+mn-ea"/>
                <a:cs typeface="+mn-cs"/>
              </a:rPr>
              <a:t>ARRIVING NOW!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FF0000"/>
              </a:highlight>
              <a:uLnTx/>
              <a:uFillTx/>
              <a:latin typeface="Montserrat Ligh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0ED944-C9AB-1FA2-3F9D-C0F70C4F2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2296" y="3537891"/>
            <a:ext cx="3550670" cy="120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B16D3E-03C6-9C11-9BF4-F0C150BDD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593040"/>
            <a:ext cx="12192000" cy="7634795"/>
          </a:xfrm>
          <a:prstGeom prst="rect">
            <a:avLst/>
          </a:prstGeom>
        </p:spPr>
      </p:pic>
      <p:sp>
        <p:nvSpPr>
          <p:cNvPr id="6" name="AutoShape 2" descr="Generated by DALL·E">
            <a:extLst>
              <a:ext uri="{FF2B5EF4-FFF2-40B4-BE49-F238E27FC236}">
                <a16:creationId xmlns:a16="http://schemas.microsoft.com/office/drawing/2014/main" id="{B9C050EC-5F94-82B4-85E9-00EF65605C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15372" y="2695383"/>
            <a:ext cx="304800" cy="36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1E1932"/>
              </a:solidFill>
              <a:effectLst/>
              <a:uLnTx/>
              <a:uFillTx/>
              <a:latin typeface="Montserrat Light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E7A958-7D7F-455C-3B8B-00D931407E29}"/>
              </a:ext>
            </a:extLst>
          </p:cNvPr>
          <p:cNvGrpSpPr/>
          <p:nvPr/>
        </p:nvGrpSpPr>
        <p:grpSpPr>
          <a:xfrm>
            <a:off x="3490936" y="4553392"/>
            <a:ext cx="11722947" cy="2270441"/>
            <a:chOff x="2775227" y="4612138"/>
            <a:chExt cx="11722947" cy="2270441"/>
          </a:xfrm>
        </p:grpSpPr>
        <p:sp>
          <p:nvSpPr>
            <p:cNvPr id="4" name="Tekstvak 108">
              <a:extLst>
                <a:ext uri="{FF2B5EF4-FFF2-40B4-BE49-F238E27FC236}">
                  <a16:creationId xmlns:a16="http://schemas.microsoft.com/office/drawing/2014/main" id="{29EBECCB-D05E-B22D-AF96-1B0CF25420CA}"/>
                </a:ext>
              </a:extLst>
            </p:cNvPr>
            <p:cNvSpPr txBox="1"/>
            <p:nvPr/>
          </p:nvSpPr>
          <p:spPr>
            <a:xfrm>
              <a:off x="2775227" y="4612138"/>
              <a:ext cx="110143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0000"/>
                </a:highlight>
                <a:uLnTx/>
                <a:uFillTx/>
                <a:latin typeface="Montserrat" pitchFamily="2" charset="77"/>
                <a:ea typeface="+mn-ea"/>
                <a:cs typeface="+mn-cs"/>
              </a:endParaRPr>
            </a:p>
          </p:txBody>
        </p:sp>
        <p:sp>
          <p:nvSpPr>
            <p:cNvPr id="5" name="Tekstvak 108">
              <a:extLst>
                <a:ext uri="{FF2B5EF4-FFF2-40B4-BE49-F238E27FC236}">
                  <a16:creationId xmlns:a16="http://schemas.microsoft.com/office/drawing/2014/main" id="{E8D180DD-1041-70FB-1939-215F2785CC6D}"/>
                </a:ext>
              </a:extLst>
            </p:cNvPr>
            <p:cNvSpPr txBox="1"/>
            <p:nvPr/>
          </p:nvSpPr>
          <p:spPr>
            <a:xfrm>
              <a:off x="3483810" y="5497584"/>
              <a:ext cx="11014364" cy="13849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Light"/>
                  <a:ea typeface="+mn-ea"/>
                  <a:cs typeface="+mn-cs"/>
                </a:rPr>
                <a:t>Isuzu Western Europe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Light"/>
                  <a:ea typeface="+mn-ea"/>
                  <a:cs typeface="+mn-cs"/>
                </a:rPr>
                <a:t>Isuzu </a:t>
              </a:r>
              <a:r>
                <a:rPr lang="nl-BE" sz="2800" b="1" dirty="0" err="1">
                  <a:solidFill>
                    <a:srgbClr val="FFFFFF"/>
                  </a:solidFill>
                  <a:latin typeface="Montserrat Light"/>
                </a:rPr>
                <a:t>distribution</a:t>
              </a:r>
              <a:r>
                <a:rPr kumimoji="0" lang="nl-BE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Light"/>
                  <a:ea typeface="+mn-ea"/>
                  <a:cs typeface="+mn-cs"/>
                </a:rPr>
                <a:t> in 8</a:t>
              </a:r>
              <a:endParaRPr lang="nl-BE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Ligh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l-BE" sz="2800" b="1" dirty="0">
                  <a:solidFill>
                    <a:srgbClr val="FFFFFF"/>
                  </a:solidFill>
                  <a:latin typeface="Montserrat Light"/>
                </a:rPr>
                <a:t>European</a:t>
              </a:r>
              <a:r>
                <a:rPr kumimoji="0" lang="nl-BE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Light"/>
                  <a:ea typeface="+mn-ea"/>
                  <a:cs typeface="+mn-cs"/>
                </a:rPr>
                <a:t> </a:t>
              </a:r>
              <a:r>
                <a:rPr lang="nl-BE" sz="2800" b="1" dirty="0" err="1">
                  <a:solidFill>
                    <a:srgbClr val="FFFFFF"/>
                  </a:solidFill>
                  <a:latin typeface="Montserrat Light"/>
                </a:rPr>
                <a:t>countries</a:t>
              </a:r>
              <a:endParaRPr lang="nl-BE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Ligh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958710F-554C-2AE5-ACFA-20E888E44199}"/>
              </a:ext>
            </a:extLst>
          </p:cNvPr>
          <p:cNvGrpSpPr>
            <a:grpSpLocks noChangeAspect="1"/>
          </p:cNvGrpSpPr>
          <p:nvPr/>
        </p:nvGrpSpPr>
        <p:grpSpPr>
          <a:xfrm>
            <a:off x="180695" y="3537264"/>
            <a:ext cx="3683103" cy="2793408"/>
            <a:chOff x="-754527" y="-79237"/>
            <a:chExt cx="8306537" cy="6612021"/>
          </a:xfrm>
        </p:grpSpPr>
        <p:sp>
          <p:nvSpPr>
            <p:cNvPr id="8" name="Freeform 2">
              <a:extLst>
                <a:ext uri="{FF2B5EF4-FFF2-40B4-BE49-F238E27FC236}">
                  <a16:creationId xmlns:a16="http://schemas.microsoft.com/office/drawing/2014/main" id="{305E9697-2612-4054-8D5A-0B0F819EF905}"/>
                </a:ext>
              </a:extLst>
            </p:cNvPr>
            <p:cNvSpPr/>
            <p:nvPr/>
          </p:nvSpPr>
          <p:spPr>
            <a:xfrm>
              <a:off x="-754527" y="5579571"/>
              <a:ext cx="8160145" cy="847455"/>
            </a:xfrm>
            <a:custGeom>
              <a:avLst/>
              <a:gdLst/>
              <a:ahLst/>
              <a:cxnLst/>
              <a:rect l="l" t="t" r="r" b="b"/>
              <a:pathLst>
                <a:path w="8160145" h="847455">
                  <a:moveTo>
                    <a:pt x="0" y="0"/>
                  </a:moveTo>
                  <a:lnTo>
                    <a:pt x="8160145" y="0"/>
                  </a:lnTo>
                  <a:lnTo>
                    <a:pt x="8160145" y="847455"/>
                  </a:lnTo>
                  <a:lnTo>
                    <a:pt x="0" y="847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120" t="-465274" r="-15619" b="-299889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1200" cap="none" spc="0" normalizeH="0" baseline="0" noProof="0">
                <a:ln>
                  <a:noFill/>
                </a:ln>
                <a:solidFill>
                  <a:srgbClr val="1E1932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F4991E9E-94EA-929B-D516-89263AC587A1}"/>
                </a:ext>
              </a:extLst>
            </p:cNvPr>
            <p:cNvSpPr/>
            <p:nvPr/>
          </p:nvSpPr>
          <p:spPr>
            <a:xfrm>
              <a:off x="304734" y="-79237"/>
              <a:ext cx="5791266" cy="5614705"/>
            </a:xfrm>
            <a:custGeom>
              <a:avLst/>
              <a:gdLst/>
              <a:ahLst/>
              <a:cxnLst/>
              <a:rect l="l" t="t" r="r" b="b"/>
              <a:pathLst>
                <a:path w="5791266" h="5614705">
                  <a:moveTo>
                    <a:pt x="0" y="0"/>
                  </a:moveTo>
                  <a:lnTo>
                    <a:pt x="5791267" y="0"/>
                  </a:lnTo>
                  <a:lnTo>
                    <a:pt x="5791267" y="5614704"/>
                  </a:lnTo>
                  <a:lnTo>
                    <a:pt x="0" y="5614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5569" t="-74675" r="-479824" b="-78825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1200" cap="none" spc="0" normalizeH="0" baseline="0" noProof="0">
                <a:ln>
                  <a:noFill/>
                </a:ln>
                <a:solidFill>
                  <a:srgbClr val="1E1932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  <p:sp>
          <p:nvSpPr>
            <p:cNvPr id="10" name="AutoShape 4">
              <a:extLst>
                <a:ext uri="{FF2B5EF4-FFF2-40B4-BE49-F238E27FC236}">
                  <a16:creationId xmlns:a16="http://schemas.microsoft.com/office/drawing/2014/main" id="{9C1A1F6D-2A43-D8CB-FDDB-B3A76933A1AB}"/>
                </a:ext>
              </a:extLst>
            </p:cNvPr>
            <p:cNvSpPr/>
            <p:nvPr/>
          </p:nvSpPr>
          <p:spPr>
            <a:xfrm>
              <a:off x="7552010" y="7342"/>
              <a:ext cx="0" cy="6525442"/>
            </a:xfrm>
            <a:prstGeom prst="line">
              <a:avLst/>
            </a:prstGeom>
            <a:ln w="5715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1200" cap="none" spc="0" normalizeH="0" baseline="0" noProof="0">
                <a:ln>
                  <a:noFill/>
                </a:ln>
                <a:solidFill>
                  <a:srgbClr val="1E1932"/>
                </a:solidFill>
                <a:effectLst/>
                <a:uLnTx/>
                <a:uFillTx/>
                <a:latin typeface="Montserrat Light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BC2546A-4006-8C64-A971-BF3F6D0040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2874" y="3224358"/>
            <a:ext cx="3329126" cy="3747276"/>
          </a:xfrm>
          <a:prstGeom prst="rect">
            <a:avLst/>
          </a:prstGeom>
        </p:spPr>
      </p:pic>
      <p:pic>
        <p:nvPicPr>
          <p:cNvPr id="11" name="Picture 10" descr="A red and black logo&#10;&#10;AI-generated content may be incorrect.">
            <a:extLst>
              <a:ext uri="{FF2B5EF4-FFF2-40B4-BE49-F238E27FC236}">
                <a16:creationId xmlns:a16="http://schemas.microsoft.com/office/drawing/2014/main" id="{6D06F84C-76A9-C856-243A-C74E8ECDF5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317" y="4784762"/>
            <a:ext cx="3573562" cy="63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4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1BC52B-C68E-08D7-D470-487A851A3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34" y="398269"/>
            <a:ext cx="11098213" cy="54103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05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74D3-504A-A382-FD9A-284D1604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99" y="586596"/>
            <a:ext cx="10383147" cy="574938"/>
          </a:xfrm>
        </p:spPr>
        <p:txBody>
          <a:bodyPr/>
          <a:lstStyle/>
          <a:p>
            <a:r>
              <a:rPr lang="en-US"/>
              <a:t>Belgian pick-up market (2020-2025) is relatively small, resilient and volatile.</a:t>
            </a:r>
            <a:endParaRPr lang="nl-NL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E0F2D93-2A74-C78A-1647-D6FB9827A34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90601" y="1848379"/>
            <a:ext cx="6309935" cy="24438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E760EB-42A9-2F10-0366-5ECF32A28A65}"/>
              </a:ext>
            </a:extLst>
          </p:cNvPr>
          <p:cNvSpPr txBox="1"/>
          <p:nvPr/>
        </p:nvSpPr>
        <p:spPr>
          <a:xfrm>
            <a:off x="1178263" y="4517078"/>
            <a:ext cx="9527527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Average annual market volume: 4650 registrations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Belgium remains a specific market. </a:t>
            </a: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60D3C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2022</a:t>
            </a:r>
            <a:r>
              <a:rPr lang="en-US" dirty="0">
                <a:solidFill>
                  <a:srgbClr val="060D3C"/>
                </a:solidFill>
                <a:latin typeface="Arial" panose="020B0604020202020204"/>
              </a:rPr>
              <a:t>: -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Significant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disruptions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supply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 constraints and simultaneously due to tax changes</a:t>
            </a:r>
            <a:endParaRPr lang="en-US" dirty="0">
              <a:solidFill>
                <a:srgbClr val="060D3C"/>
              </a:solidFill>
              <a:latin typeface="Arial" panose="020B0604020202020204"/>
              <a:cs typeface="Arial"/>
            </a:endParaRPr>
          </a:p>
          <a:p>
            <a:pPr>
              <a:defRPr/>
            </a:pPr>
            <a:r>
              <a:rPr lang="en-US" dirty="0">
                <a:solidFill>
                  <a:srgbClr val="060D3C"/>
                </a:solidFill>
                <a:latin typeface="Arial" panose="020B0604020202020204"/>
                <a:sym typeface="Wingdings" panose="05000000000000000000" pitchFamily="2" charset="2"/>
              </a:rPr>
              <a:t>              - Impact of Covid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dirty="0">
              <a:cs typeface="Arial" panose="020B060402020202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2025: The market was again above 5000 registrations.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60D3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      </a:t>
            </a: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srgbClr val="060D3C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4952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>
            <a:extLst>
              <a:ext uri="{FF2B5EF4-FFF2-40B4-BE49-F238E27FC236}">
                <a16:creationId xmlns:a16="http://schemas.microsoft.com/office/drawing/2014/main" id="{69DD991B-AD4B-97B4-CB6D-AC4AD8492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10493982" cy="900000"/>
          </a:xfrm>
        </p:spPr>
        <p:txBody>
          <a:bodyPr/>
          <a:lstStyle/>
          <a:p>
            <a:r>
              <a:rPr lang="en-US"/>
              <a:t>Belgian Pick-up Market Evolution (2020-2025)</a:t>
            </a:r>
            <a:br>
              <a:rPr lang="en-US"/>
            </a:b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B6CED3-6A54-5A8E-00AE-52A9F5674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618" y="1145404"/>
            <a:ext cx="8442100" cy="50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41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12C56E6-0096-0EF6-FEA9-801BF5499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70641"/>
            <a:ext cx="11098213" cy="61595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3996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767A8-C1AE-D7C7-6E14-72686BB44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457200"/>
            <a:ext cx="9977706" cy="655200"/>
          </a:xfrm>
        </p:spPr>
        <p:txBody>
          <a:bodyPr/>
          <a:lstStyle/>
          <a:p>
            <a:r>
              <a:rPr lang="en-US"/>
              <a:t>LUX Pick-up Market Evolution (2020-2025): Small market, strong opportunity.</a:t>
            </a:r>
            <a:br>
              <a:rPr lang="en-US"/>
            </a:br>
            <a:br>
              <a:rPr lang="en-US"/>
            </a:br>
            <a:endParaRPr lang="nl-NL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DCD428-13F3-C057-50AF-66F0575E0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958" y="1581828"/>
            <a:ext cx="6511092" cy="26337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4FD250-E03E-B245-8BF3-DE7EAEE0DA5B}"/>
              </a:ext>
            </a:extLst>
          </p:cNvPr>
          <p:cNvSpPr txBox="1"/>
          <p:nvPr/>
        </p:nvSpPr>
        <p:spPr>
          <a:xfrm>
            <a:off x="1390032" y="4554713"/>
            <a:ext cx="79350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Annual market volume around 287 registrations &amp; market share more than 10%.</a:t>
            </a:r>
          </a:p>
        </p:txBody>
      </p:sp>
    </p:spTree>
    <p:extLst>
      <p:ext uri="{BB962C8B-B14F-4D97-AF65-F5344CB8AC3E}">
        <p14:creationId xmlns:p14="http://schemas.microsoft.com/office/powerpoint/2010/main" val="2308494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3D3A-826F-5C82-0086-6A0049221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41020-DCF3-D43E-0F94-A9EAA948F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259" y="1472400"/>
            <a:ext cx="5151741" cy="4543200"/>
          </a:xfrm>
        </p:spPr>
        <p:txBody>
          <a:bodyPr>
            <a:normAutofit/>
          </a:bodyPr>
          <a:lstStyle/>
          <a:p>
            <a:endParaRPr lang="en-US"/>
          </a:p>
          <a:p>
            <a:endParaRPr lang="en-US"/>
          </a:p>
          <a:p>
            <a:r>
              <a:rPr lang="en-US"/>
              <a:t>Professional</a:t>
            </a:r>
          </a:p>
          <a:p>
            <a:r>
              <a:rPr lang="en-US"/>
              <a:t>Tough</a:t>
            </a:r>
          </a:p>
          <a:p>
            <a:r>
              <a:rPr lang="en-US"/>
              <a:t>Reliable</a:t>
            </a:r>
          </a:p>
          <a:p>
            <a:r>
              <a:rPr lang="en-US"/>
              <a:t>Specialist </a:t>
            </a:r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82E541-F736-E514-7580-EDF7324406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804042" y="6411429"/>
            <a:ext cx="2262341" cy="144000"/>
          </a:xfrm>
        </p:spPr>
        <p:txBody>
          <a:bodyPr anchor="t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Titel van het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</a:rPr>
              <a:t>hoofdstuk</a:t>
            </a:r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2245E8-A602-7528-5A2F-E3A7E6F57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10493982" cy="900000"/>
          </a:xfrm>
        </p:spPr>
        <p:txBody>
          <a:bodyPr anchor="ctr">
            <a:normAutofit/>
          </a:bodyPr>
          <a:lstStyle/>
          <a:p>
            <a:r>
              <a:rPr lang="en-US"/>
              <a:t>WHY ISUZU?</a:t>
            </a:r>
            <a:endParaRPr lang="nl-NL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F935F0-DD07-FCDD-F076-FAB2E865A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293" y="1395625"/>
            <a:ext cx="6052448" cy="534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01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83D4F-B244-6FBA-1E20-306F353B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99" y="638354"/>
            <a:ext cx="10493983" cy="474045"/>
          </a:xfrm>
        </p:spPr>
        <p:txBody>
          <a:bodyPr/>
          <a:lstStyle/>
          <a:p>
            <a:r>
              <a:rPr lang="en-US"/>
              <a:t>Our AMBITION: to become the pick-up specialist people think of first.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C286D-FCFE-8B9B-0E7D-A45AF1CABE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808" y="2352699"/>
            <a:ext cx="8524466" cy="4727913"/>
          </a:xfrm>
        </p:spPr>
        <p:txBody>
          <a:bodyPr/>
          <a:lstStyle/>
          <a:p>
            <a:r>
              <a:rPr lang="en-US"/>
              <a:t>THE reference in the pick-up world</a:t>
            </a:r>
          </a:p>
          <a:p>
            <a:endParaRPr lang="en-US"/>
          </a:p>
          <a:p>
            <a:pPr marL="0" indent="0">
              <a:buNone/>
            </a:pPr>
            <a:r>
              <a:rPr lang="en-US"/>
              <a:t>- Dealer network with pick-up specialists.</a:t>
            </a:r>
          </a:p>
          <a:p>
            <a:r>
              <a:rPr lang="en-US"/>
              <a:t>Increasing our brand awareness</a:t>
            </a:r>
          </a:p>
          <a:p>
            <a:r>
              <a:rPr lang="en-US"/>
              <a:t>Getting more people behind the wheel.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0826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490B6-4CB0-FEA4-57D9-529E9D4BD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00" y="1414800"/>
            <a:ext cx="6872400" cy="45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are a niche brand.</a:t>
            </a:r>
          </a:p>
          <a:p>
            <a:pPr marL="0" indent="0">
              <a:buNone/>
            </a:pPr>
            <a:r>
              <a:rPr lang="en-US" dirty="0"/>
              <a:t>But within our niche, we have a very clear ambition: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</a:t>
            </a:r>
            <a:r>
              <a:rPr lang="en-US" u="sng" dirty="0"/>
              <a:t>To be THE specialist,</a:t>
            </a:r>
          </a:p>
          <a:p>
            <a:pPr marL="0" indent="0">
              <a:buNone/>
            </a:pPr>
            <a:r>
              <a:rPr lang="en-US" dirty="0"/>
              <a:t>	  since 1916 !</a:t>
            </a:r>
            <a:endParaRPr lang="nl-NL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DC3B272-D7F5-EDD3-F9D1-67AFAB5931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1797" r="37436"/>
          <a:stretch>
            <a:fillRect/>
          </a:stretch>
        </p:blipFill>
        <p:spPr>
          <a:xfrm>
            <a:off x="6990080" y="184438"/>
            <a:ext cx="3934063" cy="6489124"/>
          </a:xfrm>
          <a:noFill/>
        </p:spPr>
      </p:pic>
    </p:spTree>
    <p:extLst>
      <p:ext uri="{BB962C8B-B14F-4D97-AF65-F5344CB8AC3E}">
        <p14:creationId xmlns:p14="http://schemas.microsoft.com/office/powerpoint/2010/main" val="2557148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1FFF9-95FE-274C-35FD-9ED07E9F9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E0FCB-1BAC-893B-D1DC-3722DE97B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00" y="1323304"/>
            <a:ext cx="10493983" cy="4962295"/>
          </a:xfrm>
        </p:spPr>
        <p:txBody>
          <a:bodyPr/>
          <a:lstStyle/>
          <a:p>
            <a:pPr lvl="1">
              <a:spcAft>
                <a:spcPts val="1800"/>
              </a:spcAft>
            </a:pPr>
            <a:endParaRPr lang="nl-NL" dirty="0"/>
          </a:p>
          <a:p>
            <a:pPr lvl="1">
              <a:spcAft>
                <a:spcPts val="1800"/>
              </a:spcAft>
            </a:pPr>
            <a:endParaRPr lang="nl-NL" dirty="0"/>
          </a:p>
          <a:p>
            <a:pPr marL="457200" lvl="1" indent="0">
              <a:spcAft>
                <a:spcPts val="1800"/>
              </a:spcAft>
              <a:buNone/>
            </a:pPr>
            <a:endParaRPr lang="nl-NL" sz="3200" dirty="0"/>
          </a:p>
          <a:p>
            <a:pPr marL="457200" lvl="1" indent="0">
              <a:spcAft>
                <a:spcPts val="1800"/>
              </a:spcAft>
              <a:buNone/>
            </a:pPr>
            <a:endParaRPr lang="nl-NL" sz="3200" dirty="0"/>
          </a:p>
          <a:p>
            <a:pPr marL="457200" lvl="1" indent="0">
              <a:spcAft>
                <a:spcPts val="1800"/>
              </a:spcAft>
              <a:buNone/>
            </a:pPr>
            <a:endParaRPr lang="nl-NL" sz="3200" dirty="0"/>
          </a:p>
          <a:p>
            <a:pPr marL="457200" lvl="1" indent="0">
              <a:spcAft>
                <a:spcPts val="1800"/>
              </a:spcAft>
              <a:buNone/>
            </a:pPr>
            <a:r>
              <a:rPr lang="nl-NL" sz="3200" dirty="0"/>
              <a:t>																	</a:t>
            </a:r>
          </a:p>
          <a:p>
            <a:pPr marL="457200" lvl="1" indent="0">
              <a:spcAft>
                <a:spcPts val="1800"/>
              </a:spcAft>
              <a:buNone/>
            </a:pPr>
            <a:r>
              <a:rPr lang="nl-NL" sz="3200" dirty="0"/>
              <a:t>						</a:t>
            </a:r>
            <a:r>
              <a:rPr lang="nl-NL" sz="2800" dirty="0"/>
              <a:t>PRODUCT MANAGER ISUZU BELUX</a:t>
            </a:r>
          </a:p>
          <a:p>
            <a:pPr marL="457200" lvl="1" indent="0">
              <a:spcAft>
                <a:spcPts val="1800"/>
              </a:spcAft>
              <a:buNone/>
            </a:pPr>
            <a:r>
              <a:rPr lang="nl-NL" sz="3200" dirty="0"/>
              <a:t>							</a:t>
            </a:r>
            <a:r>
              <a:rPr lang="nl-NL" sz="2800" dirty="0"/>
              <a:t>Luc Decraemere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428EF4-02EE-E251-A860-B9F3FAB2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dirty="0"/>
              <a:t>PRODUCT PRESENTATION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85B8C-E5AA-DA72-4BF4-3BB480833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99" y="1323304"/>
            <a:ext cx="6843409" cy="408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86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1FFF9-95FE-274C-35FD-9ED07E9F9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E0FCB-1BAC-893B-D1DC-3722DE97B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00" y="1323304"/>
            <a:ext cx="10493983" cy="4962295"/>
          </a:xfrm>
        </p:spPr>
        <p:txBody>
          <a:bodyPr/>
          <a:lstStyle/>
          <a:p>
            <a:pPr marL="514350" indent="-514350">
              <a:spcAft>
                <a:spcPts val="1800"/>
              </a:spcAft>
              <a:buAutoNum type="arabicPeriod"/>
            </a:pPr>
            <a:r>
              <a:rPr lang="nl-NL" dirty="0"/>
              <a:t>History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nl-NL" dirty="0"/>
              <a:t>ISUZU today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nl-NL" dirty="0"/>
              <a:t>Product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en-US" dirty="0"/>
              <a:t>What makes the ISUZU D-MAX so unique?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en-US" dirty="0"/>
              <a:t>Use of the ISUZU D-MAX</a:t>
            </a:r>
            <a:endParaRPr lang="nl-NL" dirty="0"/>
          </a:p>
          <a:p>
            <a:pPr lvl="1">
              <a:spcAft>
                <a:spcPts val="1800"/>
              </a:spcAft>
            </a:pPr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428EF4-02EE-E251-A860-B9F3FAB2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124565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7EE26F-ED4B-34FF-C812-C8A25A5DB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107" y="2940788"/>
            <a:ext cx="4167438" cy="814467"/>
          </a:xfrm>
        </p:spPr>
        <p:txBody>
          <a:bodyPr/>
          <a:lstStyle/>
          <a:p>
            <a:r>
              <a:rPr lang="nl-BE"/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109222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63512-E759-1083-6AEF-B56C2D35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00" y="1206631"/>
            <a:ext cx="10768045" cy="5078969"/>
          </a:xfrm>
        </p:spPr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1916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: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 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Tokyo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Ishikawajima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 Shipbuilding &amp; Engineering Co., Ltd. </a:t>
            </a:r>
            <a:r>
              <a:rPr lang="en-US" sz="2400" dirty="0" err="1">
                <a:solidFill>
                  <a:srgbClr val="333333"/>
                </a:solidFill>
                <a:latin typeface="Oswald" panose="00000500000000000000" pitchFamily="2" charset="0"/>
              </a:rPr>
              <a:t>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 Tokyo Gas 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en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 Electric Industrial Co., Ltd. </a:t>
            </a:r>
            <a:r>
              <a:rPr lang="en-US" sz="2400" dirty="0">
                <a:solidFill>
                  <a:srgbClr val="333333"/>
                </a:solidFill>
                <a:latin typeface="Oswald" panose="00000500000000000000" pitchFamily="2" charset="0"/>
              </a:rPr>
              <a:t>a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re planning to build cars together.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33333"/>
                </a:solidFill>
                <a:latin typeface="Oswald" panose="00000500000000000000" pitchFamily="2" charset="0"/>
              </a:rPr>
              <a:t>1922</a:t>
            </a:r>
            <a:r>
              <a:rPr lang="en-US" sz="2400" b="1" dirty="0">
                <a:solidFill>
                  <a:srgbClr val="333333"/>
                </a:solidFill>
                <a:latin typeface="Oswald" panose="00000500000000000000" pitchFamily="2" charset="0"/>
              </a:rPr>
              <a:t>:</a:t>
            </a:r>
            <a:r>
              <a:rPr lang="en-US" sz="2400" dirty="0">
                <a:solidFill>
                  <a:srgbClr val="333333"/>
                </a:solidFill>
                <a:latin typeface="Oswald" panose="00000500000000000000" pitchFamily="2" charset="0"/>
              </a:rPr>
              <a:t> First passenger car was produced in Japan together with Wolseley Motors.</a:t>
            </a:r>
            <a:endParaRPr lang="en-US" sz="2400" b="0" i="0" dirty="0">
              <a:solidFill>
                <a:srgbClr val="333333"/>
              </a:solidFill>
              <a:effectLst/>
              <a:latin typeface="Oswald" panose="00000500000000000000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1936: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 </a:t>
            </a:r>
            <a:r>
              <a:rPr lang="nl-NL" sz="2400" dirty="0">
                <a:solidFill>
                  <a:srgbClr val="333333"/>
                </a:solidFill>
                <a:latin typeface="Oswald" panose="00000500000000000000" pitchFamily="2" charset="0"/>
              </a:rPr>
              <a:t>Development of the first </a:t>
            </a:r>
            <a:r>
              <a:rPr lang="nl-NL" sz="2400" dirty="0">
                <a:solidFill>
                  <a:srgbClr val="333333"/>
                </a:solidFill>
                <a:highlight>
                  <a:srgbClr val="FFFF00"/>
                </a:highlight>
                <a:latin typeface="Oswald" panose="00000500000000000000" pitchFamily="2" charset="0"/>
              </a:rPr>
              <a:t>ISUZU diesel engines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1959: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 </a:t>
            </a:r>
            <a:r>
              <a:rPr lang="nl-NL" sz="2400" dirty="0">
                <a:solidFill>
                  <a:srgbClr val="333333"/>
                </a:solidFill>
                <a:latin typeface="Oswald" panose="00000500000000000000" pitchFamily="2" charset="0"/>
              </a:rPr>
              <a:t>Launch of the first Isuzu Elf truck, still the LCV market leader in Japan.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800" b="1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1990: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 </a:t>
            </a:r>
            <a:r>
              <a:rPr lang="nl-NL" sz="2400" b="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P</a:t>
            </a:r>
            <a:r>
              <a:rPr lang="nl-NL" sz="2400" dirty="0">
                <a:solidFill>
                  <a:srgbClr val="333333"/>
                </a:solidFill>
                <a:latin typeface="Oswald" panose="00000500000000000000" pitchFamily="2" charset="0"/>
              </a:rPr>
              <a:t>roduction of the first Rodeo pick-up (later D-MAX)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800" b="1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swald" panose="00000500000000000000" pitchFamily="2" charset="0"/>
              </a:rPr>
              <a:t>2004</a:t>
            </a:r>
            <a:r>
              <a:rPr lang="en-US" sz="2800" b="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swald" panose="00000500000000000000" pitchFamily="2" charset="0"/>
              </a:rPr>
              <a:t>:</a:t>
            </a:r>
            <a:r>
              <a:rPr lang="en-US" sz="2800" b="1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swald" panose="00000500000000000000" pitchFamily="2" charset="0"/>
              </a:rPr>
              <a:t> </a:t>
            </a:r>
            <a:r>
              <a:rPr lang="en-US" sz="2800" i="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swald" panose="00000500000000000000" pitchFamily="2" charset="0"/>
              </a:rPr>
              <a:t>Start of </a:t>
            </a:r>
            <a:r>
              <a:rPr lang="en-US" sz="2400" dirty="0">
                <a:solidFill>
                  <a:srgbClr val="333333"/>
                </a:solidFill>
                <a:highlight>
                  <a:srgbClr val="FFFF00"/>
                </a:highlight>
                <a:latin typeface="Oswald" panose="00000500000000000000" pitchFamily="2" charset="0"/>
              </a:rPr>
              <a:t>ISUZU Benelux</a:t>
            </a:r>
            <a:r>
              <a:rPr lang="en-US" sz="2400" dirty="0">
                <a:solidFill>
                  <a:srgbClr val="333333"/>
                </a:solidFill>
                <a:latin typeface="Oswald" panose="00000500000000000000" pitchFamily="2" charset="0"/>
              </a:rPr>
              <a:t>.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800" b="1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2016: </a:t>
            </a:r>
            <a:r>
              <a:rPr lang="en-US" sz="240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100 </a:t>
            </a:r>
            <a:r>
              <a:rPr lang="en-US" sz="2400" dirty="0">
                <a:solidFill>
                  <a:srgbClr val="333333"/>
                </a:solidFill>
                <a:latin typeface="Oswald" panose="00000500000000000000" pitchFamily="2" charset="0"/>
              </a:rPr>
              <a:t>years</a:t>
            </a:r>
            <a:r>
              <a:rPr lang="en-US" sz="2400" i="0" dirty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 ISUZU!</a:t>
            </a:r>
            <a:endParaRPr lang="en-US" sz="2400" dirty="0">
              <a:solidFill>
                <a:srgbClr val="333333"/>
              </a:solidFill>
              <a:latin typeface="Oswald" panose="00000500000000000000" pitchFamily="2" charset="0"/>
            </a:endParaRPr>
          </a:p>
          <a:p>
            <a:pPr algn="l">
              <a:lnSpc>
                <a:spcPct val="100000"/>
              </a:lnSpc>
            </a:pPr>
            <a:endParaRPr lang="nl-NL" dirty="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dirty="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7EE26F-ED4B-34FF-C812-C8A25A5D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Founded in 1916 in Tokyo, Japan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065CB01D-CB4C-0AD4-CC1B-156D154C2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039" y="4462564"/>
            <a:ext cx="3794633" cy="229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039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3D72F-94B5-E8BC-E9D3-FA33E9BA6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B94A7-B77F-14CD-03DB-EF9D81419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99" y="1390937"/>
            <a:ext cx="11531617" cy="52371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1963</a:t>
            </a:r>
            <a:r>
              <a:rPr lang="en-US" sz="2400" b="0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:</a:t>
            </a: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 </a:t>
            </a:r>
            <a:r>
              <a:rPr lang="en-US" sz="2400">
                <a:solidFill>
                  <a:srgbClr val="333333"/>
                </a:solidFill>
                <a:latin typeface="Oswald" panose="00000500000000000000" pitchFamily="2" charset="0"/>
              </a:rPr>
              <a:t>WASP           </a:t>
            </a: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1972</a:t>
            </a:r>
            <a:r>
              <a:rPr lang="en-US" sz="2400" b="0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:</a:t>
            </a: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 </a:t>
            </a:r>
            <a:r>
              <a:rPr lang="en-US" sz="2400">
                <a:solidFill>
                  <a:srgbClr val="333333"/>
                </a:solidFill>
                <a:latin typeface="Oswald" panose="00000500000000000000" pitchFamily="2" charset="0"/>
              </a:rPr>
              <a:t>FASTER              </a:t>
            </a: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1981</a:t>
            </a:r>
            <a:r>
              <a:rPr lang="en-US" sz="2400" b="0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:</a:t>
            </a: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 </a:t>
            </a:r>
            <a:r>
              <a:rPr lang="en-US" sz="2400">
                <a:solidFill>
                  <a:srgbClr val="333333"/>
                </a:solidFill>
                <a:latin typeface="Oswald" panose="00000500000000000000" pitchFamily="2" charset="0"/>
              </a:rPr>
              <a:t>PUP               </a:t>
            </a: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1987</a:t>
            </a:r>
            <a:r>
              <a:rPr lang="en-US" sz="2400" b="0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:</a:t>
            </a: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 </a:t>
            </a:r>
            <a:r>
              <a:rPr lang="en-US" sz="2400">
                <a:solidFill>
                  <a:srgbClr val="333333"/>
                </a:solidFill>
                <a:latin typeface="Oswald" panose="00000500000000000000" pitchFamily="2" charset="0"/>
              </a:rPr>
              <a:t>RODEO      </a:t>
            </a: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1996</a:t>
            </a:r>
            <a:r>
              <a:rPr lang="en-US" sz="2400" b="0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:</a:t>
            </a:r>
            <a:r>
              <a:rPr lang="en-US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 </a:t>
            </a:r>
            <a:r>
              <a:rPr lang="en-US" sz="2400">
                <a:solidFill>
                  <a:srgbClr val="333333"/>
                </a:solidFill>
                <a:latin typeface="Oswald" panose="00000500000000000000" pitchFamily="2" charset="0"/>
              </a:rPr>
              <a:t>DRAGON EYES</a:t>
            </a:r>
            <a:endParaRPr lang="nl-NL" sz="2400"/>
          </a:p>
          <a:p>
            <a:pPr marL="0" indent="0">
              <a:lnSpc>
                <a:spcPct val="100000"/>
              </a:lnSpc>
              <a:buNone/>
            </a:pPr>
            <a:endParaRPr lang="nl-NL" sz="2400"/>
          </a:p>
          <a:p>
            <a:pPr marL="0" indent="0">
              <a:lnSpc>
                <a:spcPct val="100000"/>
              </a:lnSpc>
              <a:buNone/>
            </a:pPr>
            <a:endParaRPr lang="nl-NL" sz="2400"/>
          </a:p>
          <a:p>
            <a:pPr marL="0" indent="0">
              <a:lnSpc>
                <a:spcPct val="100000"/>
              </a:lnSpc>
              <a:buNone/>
            </a:pPr>
            <a:endParaRPr lang="nl-NL" sz="2400"/>
          </a:p>
          <a:p>
            <a:pPr marL="0" indent="0" algn="l">
              <a:lnSpc>
                <a:spcPct val="100000"/>
              </a:lnSpc>
              <a:buNone/>
            </a:pPr>
            <a:endParaRPr lang="nl-NL" sz="240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sz="240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sz="24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BD7235-E4B9-526A-4FB4-5884CBE80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Evolution of the ISUZU pick-up</a:t>
            </a:r>
          </a:p>
        </p:txBody>
      </p:sp>
      <p:pic>
        <p:nvPicPr>
          <p:cNvPr id="5122" name="Picture 2" descr="isuzu wasp">
            <a:extLst>
              <a:ext uri="{FF2B5EF4-FFF2-40B4-BE49-F238E27FC236}">
                <a16:creationId xmlns:a16="http://schemas.microsoft.com/office/drawing/2014/main" id="{CFE83662-7C2E-D345-DCCF-4F51EA561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608" y="1914654"/>
            <a:ext cx="2982685" cy="11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suzu faste">
            <a:extLst>
              <a:ext uri="{FF2B5EF4-FFF2-40B4-BE49-F238E27FC236}">
                <a16:creationId xmlns:a16="http://schemas.microsoft.com/office/drawing/2014/main" id="{C7AAF874-BCC5-9CD2-5F97-96C8A329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731" y="1947623"/>
            <a:ext cx="2982685" cy="119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suzu pup">
            <a:extLst>
              <a:ext uri="{FF2B5EF4-FFF2-40B4-BE49-F238E27FC236}">
                <a16:creationId xmlns:a16="http://schemas.microsoft.com/office/drawing/2014/main" id="{E27CC763-494D-AAFB-D48E-087957357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853" y="1933704"/>
            <a:ext cx="2982688" cy="119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41C06BB2-B7D1-F5EE-B71F-77A439582C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6695" y="1881887"/>
            <a:ext cx="2854797" cy="114191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8C16CD9-9CCA-5294-4B41-142F22FD82C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2450"/>
          <a:stretch/>
        </p:blipFill>
        <p:spPr>
          <a:xfrm>
            <a:off x="9761492" y="1714929"/>
            <a:ext cx="1724764" cy="1450910"/>
          </a:xfrm>
          <a:prstGeom prst="rect">
            <a:avLst/>
          </a:prstGeom>
        </p:spPr>
      </p:pic>
      <p:pic>
        <p:nvPicPr>
          <p:cNvPr id="5128" name="Picture 8" descr="isuzu d-max">
            <a:extLst>
              <a:ext uri="{FF2B5EF4-FFF2-40B4-BE49-F238E27FC236}">
                <a16:creationId xmlns:a16="http://schemas.microsoft.com/office/drawing/2014/main" id="{4C209C4B-8D3E-F55F-41C0-AE563173B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866" y="4248640"/>
            <a:ext cx="3097285" cy="123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suzu d-max">
            <a:extLst>
              <a:ext uri="{FF2B5EF4-FFF2-40B4-BE49-F238E27FC236}">
                <a16:creationId xmlns:a16="http://schemas.microsoft.com/office/drawing/2014/main" id="{395E321C-9BDD-E281-3AE3-C0F9E1B38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240" y="4295466"/>
            <a:ext cx="3257543" cy="130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isuzu d-max">
            <a:extLst>
              <a:ext uri="{FF2B5EF4-FFF2-40B4-BE49-F238E27FC236}">
                <a16:creationId xmlns:a16="http://schemas.microsoft.com/office/drawing/2014/main" id="{29207397-DB7D-C71D-60E1-699D18865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19" y="4272131"/>
            <a:ext cx="3257541" cy="130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isuzu d-max">
            <a:extLst>
              <a:ext uri="{FF2B5EF4-FFF2-40B4-BE49-F238E27FC236}">
                <a16:creationId xmlns:a16="http://schemas.microsoft.com/office/drawing/2014/main" id="{F36F5B55-C9B6-B9B6-4A29-0DF59F226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797" y="4189600"/>
            <a:ext cx="3419086" cy="136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245BB18-9D56-B9E6-98B1-BD6BCE12FB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99115" y="4193507"/>
            <a:ext cx="3537290" cy="1414916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ECB0060-E7B9-2FCB-B80C-1A11B424BE9C}"/>
              </a:ext>
            </a:extLst>
          </p:cNvPr>
          <p:cNvSpPr txBox="1">
            <a:spLocks/>
          </p:cNvSpPr>
          <p:nvPr/>
        </p:nvSpPr>
        <p:spPr>
          <a:xfrm>
            <a:off x="915681" y="3993533"/>
            <a:ext cx="10478600" cy="5237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-"/>
              <a:defRPr sz="30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3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3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3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3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400">
                <a:solidFill>
                  <a:srgbClr val="333333"/>
                </a:solidFill>
                <a:latin typeface="Oswald" panose="00000500000000000000" pitchFamily="2" charset="0"/>
              </a:rPr>
              <a:t>2002                        2012                     2020                       2022 		           2024   </a:t>
            </a:r>
            <a:endParaRPr lang="nl-NL" sz="240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nl-NL" sz="240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nl-NL" sz="240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nl-NL" sz="240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sz="240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sz="240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863B4A3-C845-7A17-A856-B1EC3CA124F0}"/>
              </a:ext>
            </a:extLst>
          </p:cNvPr>
          <p:cNvSpPr txBox="1">
            <a:spLocks/>
          </p:cNvSpPr>
          <p:nvPr/>
        </p:nvSpPr>
        <p:spPr>
          <a:xfrm>
            <a:off x="362463" y="3540422"/>
            <a:ext cx="10913856" cy="5237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-"/>
              <a:defRPr sz="30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3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3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3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30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l-NL" sz="2400" b="1"/>
              <a:t>ISUZU D-MAX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nl-NL" sz="2400" b="1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nl-NL" sz="240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nl-NL" sz="240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nl-NL" sz="240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sz="240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1181469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3D72F-94B5-E8BC-E9D3-FA33E9BA6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B94A7-B77F-14CD-03DB-EF9D81419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99" y="1390937"/>
            <a:ext cx="9066123" cy="523717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nl-BE" sz="2400" b="1" i="0">
                <a:solidFill>
                  <a:srgbClr val="333333"/>
                </a:solidFill>
                <a:effectLst/>
                <a:latin typeface="Oswald" panose="00000500000000000000" pitchFamily="2" charset="0"/>
              </a:rPr>
              <a:t>2026 – 2,2L</a:t>
            </a:r>
            <a:endParaRPr lang="nl-NL" sz="2400"/>
          </a:p>
          <a:p>
            <a:pPr marL="0" indent="0">
              <a:lnSpc>
                <a:spcPct val="100000"/>
              </a:lnSpc>
              <a:buNone/>
            </a:pPr>
            <a:endParaRPr lang="nl-NL" sz="2400"/>
          </a:p>
          <a:p>
            <a:pPr marL="0" indent="0">
              <a:lnSpc>
                <a:spcPct val="100000"/>
              </a:lnSpc>
              <a:buNone/>
            </a:pPr>
            <a:endParaRPr lang="nl-NL" sz="2400"/>
          </a:p>
          <a:p>
            <a:pPr marL="0" indent="0">
              <a:lnSpc>
                <a:spcPct val="100000"/>
              </a:lnSpc>
              <a:buNone/>
            </a:pPr>
            <a:endParaRPr lang="nl-NL" sz="2400"/>
          </a:p>
          <a:p>
            <a:pPr marL="0" indent="0" algn="l">
              <a:lnSpc>
                <a:spcPct val="100000"/>
              </a:lnSpc>
              <a:buNone/>
            </a:pPr>
            <a:endParaRPr lang="nl-NL" sz="240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sz="2400"/>
          </a:p>
          <a:p>
            <a:pPr lvl="1">
              <a:lnSpc>
                <a:spcPct val="100000"/>
              </a:lnSpc>
              <a:spcAft>
                <a:spcPts val="1800"/>
              </a:spcAft>
            </a:pPr>
            <a:endParaRPr lang="nl-NL" sz="24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BD7235-E4B9-526A-4FB4-5884CBE80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Evolution of the ISUZU pick-up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72F6FA8-56D9-3AA9-A36F-D457904B0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466" y="1728137"/>
            <a:ext cx="6659806" cy="436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0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9FD3F-CBEA-B1E9-62B3-F2DFE3318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5900F7-1E13-CA5E-386C-966E2B121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527" y="1472399"/>
            <a:ext cx="10493983" cy="4643516"/>
          </a:xfrm>
        </p:spPr>
        <p:txBody>
          <a:bodyPr/>
          <a:lstStyle/>
          <a:p>
            <a:pPr marL="514350" indent="-514350">
              <a:spcAft>
                <a:spcPts val="1800"/>
              </a:spcAft>
              <a:buAutoNum type="arabicPeriod"/>
            </a:pPr>
            <a:r>
              <a:rPr lang="nl-NL" dirty="0"/>
              <a:t>World leader in diesel technology 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nl-NL" dirty="0"/>
              <a:t>Focus on sustainability and innovation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nl-NL" dirty="0"/>
              <a:t>Oldest Japanese car manufacturer in the world</a:t>
            </a:r>
          </a:p>
          <a:p>
            <a:pPr marL="514350" indent="-514350">
              <a:spcAft>
                <a:spcPts val="1800"/>
              </a:spcAft>
              <a:buAutoNum type="arabicPeriod"/>
            </a:pPr>
            <a:r>
              <a:rPr lang="nl-NL" dirty="0"/>
              <a:t>Pick-up expert</a:t>
            </a:r>
          </a:p>
          <a:p>
            <a:pPr marL="0" lvl="1" indent="0">
              <a:spcBef>
                <a:spcPts val="1000"/>
              </a:spcBef>
              <a:spcAft>
                <a:spcPts val="1800"/>
              </a:spcAft>
              <a:buNone/>
            </a:pPr>
            <a:endParaRPr lang="nl-NL" sz="3000" dirty="0"/>
          </a:p>
          <a:p>
            <a:pPr lvl="1">
              <a:spcAft>
                <a:spcPts val="1800"/>
              </a:spcAft>
            </a:pPr>
            <a:endParaRPr lang="nl-NL" dirty="0"/>
          </a:p>
          <a:p>
            <a:pPr lvl="1">
              <a:spcAft>
                <a:spcPts val="1800"/>
              </a:spcAft>
            </a:pPr>
            <a:endParaRPr lang="nl-NL" dirty="0"/>
          </a:p>
          <a:p>
            <a:pPr lvl="1">
              <a:spcAft>
                <a:spcPts val="1800"/>
              </a:spcAft>
            </a:pPr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B949A9-16EC-3A46-7DDD-1F84AB39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				ISUZU today</a:t>
            </a:r>
          </a:p>
        </p:txBody>
      </p:sp>
      <p:pic>
        <p:nvPicPr>
          <p:cNvPr id="8194" name="Picture 2" descr="DOUBLE&amp;#32;CAB&amp;#32;V-CROSS&amp;#32;front&amp;#32;biarritz-blue-metallic">
            <a:extLst>
              <a:ext uri="{FF2B5EF4-FFF2-40B4-BE49-F238E27FC236}">
                <a16:creationId xmlns:a16="http://schemas.microsoft.com/office/drawing/2014/main" id="{57F1B263-1E78-8278-7FC3-ACD28D68F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600000">
            <a:off x="6096000" y="3427779"/>
            <a:ext cx="5246992" cy="3430221"/>
          </a:xfrm>
          <a:prstGeom prst="rect">
            <a:avLst/>
          </a:prstGeom>
          <a:noFill/>
          <a:scene3d>
            <a:camera prst="orthographicFront">
              <a:rot lat="0" lon="107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649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F7E3E-82AE-9784-67DD-5F1D24D3B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1CA5C2-B9B4-B9FB-5BFB-2CD115C3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00" y="1323304"/>
            <a:ext cx="10493983" cy="4962295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endParaRPr lang="nl-NL" sz="300" dirty="0"/>
          </a:p>
          <a:p>
            <a:pPr marL="0" lvl="1" indent="0">
              <a:spcBef>
                <a:spcPts val="1000"/>
              </a:spcBef>
              <a:spcAft>
                <a:spcPts val="1800"/>
              </a:spcAft>
              <a:buNone/>
            </a:pPr>
            <a:endParaRPr lang="nl-NL" sz="3000" dirty="0"/>
          </a:p>
          <a:p>
            <a:pPr lvl="1">
              <a:spcAft>
                <a:spcPts val="1800"/>
              </a:spcAft>
            </a:pPr>
            <a:endParaRPr lang="nl-NL" dirty="0"/>
          </a:p>
          <a:p>
            <a:pPr lvl="1">
              <a:spcAft>
                <a:spcPts val="1800"/>
              </a:spcAft>
            </a:pPr>
            <a:endParaRPr lang="nl-NL" dirty="0"/>
          </a:p>
          <a:p>
            <a:pPr lvl="1">
              <a:spcAft>
                <a:spcPts val="1800"/>
              </a:spcAft>
            </a:pP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2AC174-5693-5E2A-F4B8-1B239992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300817"/>
            <a:ext cx="10493982" cy="543168"/>
          </a:xfrm>
        </p:spPr>
        <p:txBody>
          <a:bodyPr/>
          <a:lstStyle/>
          <a:p>
            <a:r>
              <a:rPr lang="en-US" dirty="0"/>
              <a:t> 					PRODUCT </a:t>
            </a:r>
            <a:endParaRPr lang="en-B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341A97-1AC5-4A34-A540-EB16E977F8D6}"/>
              </a:ext>
            </a:extLst>
          </p:cNvPr>
          <p:cNvSpPr txBox="1"/>
          <p:nvPr/>
        </p:nvSpPr>
        <p:spPr>
          <a:xfrm>
            <a:off x="8681149" y="5364097"/>
            <a:ext cx="25237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ISUZU D-MAX</a:t>
            </a:r>
          </a:p>
          <a:p>
            <a:pPr algn="ctr"/>
            <a:r>
              <a:rPr lang="en-US" sz="2800" b="1" dirty="0"/>
              <a:t>2.2L</a:t>
            </a:r>
          </a:p>
          <a:p>
            <a:pPr algn="ctr"/>
            <a:r>
              <a:rPr lang="en-US" sz="2800" b="1" dirty="0"/>
              <a:t>MY26</a:t>
            </a:r>
          </a:p>
          <a:p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D90832-AB84-4DE2-22D5-56C97F155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71" y="936841"/>
            <a:ext cx="8521278" cy="442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58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68A3C1B-3466-C547-9B16-08BD8B39B6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4952" y="749705"/>
            <a:ext cx="5242099" cy="2679295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ED11D55-0D19-0F42-0BAC-C75E67A3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55" y="286283"/>
            <a:ext cx="10493982" cy="545821"/>
          </a:xfrm>
        </p:spPr>
        <p:txBody>
          <a:bodyPr/>
          <a:lstStyle/>
          <a:p>
            <a:r>
              <a:rPr lang="en-US"/>
              <a:t>MY26 New 2.2l engine &amp; automatic transmission AT8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580BB7-234E-72B1-1E82-821159506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952" y="3429000"/>
            <a:ext cx="5317346" cy="24377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7E7D4B-4A82-8233-A4FA-AF5F91DFC780}"/>
              </a:ext>
            </a:extLst>
          </p:cNvPr>
          <p:cNvSpPr txBox="1"/>
          <p:nvPr/>
        </p:nvSpPr>
        <p:spPr>
          <a:xfrm>
            <a:off x="4319740" y="1808168"/>
            <a:ext cx="636307" cy="24282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978">
                <a:solidFill>
                  <a:srgbClr val="FF0000"/>
                </a:solidFill>
              </a:rPr>
              <a:t>+40Nm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C5A8EC-927A-0E7B-AD23-4C9633604D36}"/>
              </a:ext>
            </a:extLst>
          </p:cNvPr>
          <p:cNvSpPr txBox="1"/>
          <p:nvPr/>
        </p:nvSpPr>
        <p:spPr>
          <a:xfrm>
            <a:off x="7737977" y="5198454"/>
            <a:ext cx="219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Combined  CO</a:t>
            </a:r>
            <a:r>
              <a:rPr lang="en-US" sz="1200" baseline="-25000"/>
              <a:t>2</a:t>
            </a:r>
            <a:r>
              <a:rPr lang="en-US" sz="1200"/>
              <a:t> WLTP</a:t>
            </a:r>
          </a:p>
          <a:p>
            <a:r>
              <a:rPr lang="en-US" sz="1200"/>
              <a:t>Double Cab </a:t>
            </a:r>
            <a:r>
              <a:rPr lang="en-US" sz="1200" err="1"/>
              <a:t>aut</a:t>
            </a:r>
            <a:r>
              <a:rPr lang="en-US" sz="1200"/>
              <a:t> = 236 gr/km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A8707D-F4D2-49F5-0A64-A6E18392E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5857" y="942457"/>
            <a:ext cx="4200508" cy="42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75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5DC7E-9971-A441-06DE-3278DBDE0D62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DCC23C-BAD0-3476-23E8-E77C7D557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MY26 New 2.2L Engine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60623A4-BCF6-220C-C1AA-D6E23BB73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999" y="1872000"/>
            <a:ext cx="10358360" cy="350264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+mn-lt"/>
              </a:rPr>
              <a:t>Developed around 4 key objectives: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457200" lvl="1" indent="0">
              <a:buNone/>
            </a:pPr>
            <a:r>
              <a:rPr lang="en-US" sz="2400" dirty="0">
                <a:latin typeface="+mn-lt"/>
              </a:rPr>
              <a:t>-  More torque </a:t>
            </a:r>
          </a:p>
          <a:p>
            <a:pPr lvl="1"/>
            <a:r>
              <a:rPr lang="en-US" sz="2400" dirty="0">
                <a:latin typeface="+mn-lt"/>
              </a:rPr>
              <a:t>Improved response at low engine speeds</a:t>
            </a:r>
          </a:p>
          <a:p>
            <a:pPr lvl="1"/>
            <a:r>
              <a:rPr lang="en-US" sz="2400" dirty="0">
                <a:latin typeface="+mn-lt"/>
              </a:rPr>
              <a:t>Lower fuel consumption</a:t>
            </a:r>
          </a:p>
          <a:p>
            <a:pPr lvl="1"/>
            <a:r>
              <a:rPr lang="en-US" sz="2400" dirty="0">
                <a:latin typeface="+mn-lt"/>
              </a:rPr>
              <a:t>Maintain proven durability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921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ECE4D-6157-730A-AEDA-24440636ACD0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69F38D-E243-7206-ED12-2A8A03E63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MY26 New 2.2L Engine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8826E7F-A77B-7416-132E-983392530E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399" y="1112400"/>
            <a:ext cx="10358360" cy="265936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>
                <a:solidFill>
                  <a:srgbClr val="00B050"/>
                </a:solidFill>
                <a:latin typeface="+mn-lt"/>
              </a:rPr>
              <a:t>Faster boost. Stronger low-RPM response. </a:t>
            </a:r>
          </a:p>
          <a:p>
            <a:pPr marL="0" indent="0">
              <a:buNone/>
            </a:pPr>
            <a:r>
              <a:rPr lang="en-US" sz="2400" b="1" dirty="0">
                <a:latin typeface="+mn-lt"/>
              </a:rPr>
              <a:t>NEW VARIABLE GEOMETRY TURBOCHARGER (VGS)​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Adjustable vanes </a:t>
            </a:r>
            <a:r>
              <a:rPr lang="en-US" sz="2000" dirty="0" err="1">
                <a:latin typeface="+mn-lt"/>
              </a:rPr>
              <a:t>optimise</a:t>
            </a:r>
            <a:r>
              <a:rPr lang="en-US" sz="2000" dirty="0">
                <a:latin typeface="+mn-lt"/>
              </a:rPr>
              <a:t> exhaust-gas flow at low engine speeds,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helping the turbocharger build boost more quickly.​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nl-NL" dirty="0">
              <a:latin typeface="+mn-lt"/>
            </a:endParaRPr>
          </a:p>
          <a:p>
            <a:pPr marL="0" indent="0">
              <a:buNone/>
            </a:pPr>
            <a:endParaRPr lang="nl-NL" dirty="0">
              <a:latin typeface="+mn-lt"/>
            </a:endParaRPr>
          </a:p>
          <a:p>
            <a:pPr marL="0" indent="0">
              <a:buNone/>
            </a:pPr>
            <a:endParaRPr lang="nl-NL" dirty="0">
              <a:latin typeface="+mn-lt"/>
            </a:endParaRPr>
          </a:p>
          <a:p>
            <a:pPr marL="0" indent="0">
              <a:buNone/>
            </a:pPr>
            <a:endParaRPr lang="nl-NL" dirty="0">
              <a:latin typeface="+mn-lt"/>
            </a:endParaRPr>
          </a:p>
          <a:p>
            <a:pPr marL="0" indent="0">
              <a:buNone/>
            </a:pPr>
            <a:endParaRPr lang="nl-NL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9D0041-9EEA-B171-E1A0-378B9DFA8C2F}"/>
              </a:ext>
            </a:extLst>
          </p:cNvPr>
          <p:cNvSpPr txBox="1"/>
          <p:nvPr/>
        </p:nvSpPr>
        <p:spPr>
          <a:xfrm>
            <a:off x="572400" y="4521200"/>
            <a:ext cx="1581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 RPM</a:t>
            </a:r>
          </a:p>
          <a:p>
            <a:r>
              <a:rPr lang="en-US" dirty="0"/>
              <a:t>Engine speed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1CFEFD-C3C6-2BF7-02F3-2365DA653C8E}"/>
              </a:ext>
            </a:extLst>
          </p:cNvPr>
          <p:cNvSpPr txBox="1"/>
          <p:nvPr/>
        </p:nvSpPr>
        <p:spPr>
          <a:xfrm>
            <a:off x="2682239" y="4521199"/>
            <a:ext cx="266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FAST VGS RESPONSE</a:t>
            </a:r>
          </a:p>
          <a:p>
            <a:pPr algn="ctr"/>
            <a:r>
              <a:rPr lang="en-US" dirty="0"/>
              <a:t>Vanes react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1B25DB-5FDA-4389-41CD-9E8B86245944}"/>
              </a:ext>
            </a:extLst>
          </p:cNvPr>
          <p:cNvSpPr txBox="1"/>
          <p:nvPr/>
        </p:nvSpPr>
        <p:spPr>
          <a:xfrm>
            <a:off x="5979160" y="4521199"/>
            <a:ext cx="2377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FASTER BOOST</a:t>
            </a:r>
          </a:p>
          <a:p>
            <a:r>
              <a:rPr lang="en-US" dirty="0"/>
              <a:t>Turbo </a:t>
            </a:r>
            <a:r>
              <a:rPr lang="en-US" dirty="0" err="1"/>
              <a:t>buids</a:t>
            </a:r>
            <a:r>
              <a:rPr lang="en-US" dirty="0"/>
              <a:t> pressure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0B211A-78F4-1803-9BE3-2D1342B939DA}"/>
              </a:ext>
            </a:extLst>
          </p:cNvPr>
          <p:cNvSpPr txBox="1"/>
          <p:nvPr/>
        </p:nvSpPr>
        <p:spPr>
          <a:xfrm>
            <a:off x="9001760" y="4521198"/>
            <a:ext cx="1676400" cy="64633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 MORE AIR </a:t>
            </a:r>
          </a:p>
          <a:p>
            <a:pPr algn="ctr"/>
            <a:r>
              <a:rPr lang="en-US" dirty="0"/>
              <a:t>Intake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BB39B7-79FE-6254-8103-792E5C00212B}"/>
              </a:ext>
            </a:extLst>
          </p:cNvPr>
          <p:cNvSpPr/>
          <p:nvPr/>
        </p:nvSpPr>
        <p:spPr>
          <a:xfrm>
            <a:off x="572399" y="4521199"/>
            <a:ext cx="1581520" cy="64633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69B213-7141-DF3E-60C8-0BCB4ADF69BD}"/>
              </a:ext>
            </a:extLst>
          </p:cNvPr>
          <p:cNvSpPr/>
          <p:nvPr/>
        </p:nvSpPr>
        <p:spPr>
          <a:xfrm>
            <a:off x="2712720" y="4521199"/>
            <a:ext cx="2621280" cy="6463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1D617C-93EE-2480-3D84-882A123627A2}"/>
              </a:ext>
            </a:extLst>
          </p:cNvPr>
          <p:cNvSpPr/>
          <p:nvPr/>
        </p:nvSpPr>
        <p:spPr>
          <a:xfrm>
            <a:off x="6004560" y="4521199"/>
            <a:ext cx="2346960" cy="64633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EAA791-60FF-2FF2-6832-27A2818210F9}"/>
              </a:ext>
            </a:extLst>
          </p:cNvPr>
          <p:cNvSpPr/>
          <p:nvPr/>
        </p:nvSpPr>
        <p:spPr>
          <a:xfrm>
            <a:off x="9022080" y="4521199"/>
            <a:ext cx="1645920" cy="6463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169835-0B34-6691-198C-4F10E83FC8C4}"/>
              </a:ext>
            </a:extLst>
          </p:cNvPr>
          <p:cNvSpPr/>
          <p:nvPr/>
        </p:nvSpPr>
        <p:spPr>
          <a:xfrm>
            <a:off x="4114800" y="5659120"/>
            <a:ext cx="3972560" cy="8737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B9031C-2208-70DC-346E-5ED408FC0979}"/>
              </a:ext>
            </a:extLst>
          </p:cNvPr>
          <p:cNvSpPr txBox="1"/>
          <p:nvPr/>
        </p:nvSpPr>
        <p:spPr>
          <a:xfrm>
            <a:off x="4048240" y="5865167"/>
            <a:ext cx="4039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MORE LOW RPM TORQUE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2437819-18C2-3CF1-18D9-135B184BD1BD}"/>
              </a:ext>
            </a:extLst>
          </p:cNvPr>
          <p:cNvSpPr/>
          <p:nvPr/>
        </p:nvSpPr>
        <p:spPr>
          <a:xfrm>
            <a:off x="2346960" y="4798644"/>
            <a:ext cx="233680" cy="45719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BCB1172B-0388-778C-2253-F6E5BD71F607}"/>
              </a:ext>
            </a:extLst>
          </p:cNvPr>
          <p:cNvSpPr/>
          <p:nvPr/>
        </p:nvSpPr>
        <p:spPr>
          <a:xfrm>
            <a:off x="2804160" y="5865167"/>
            <a:ext cx="1036320" cy="566113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332CEAC-CCD1-80B2-DF3E-A93CF2734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680" y="4778826"/>
            <a:ext cx="249958" cy="853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E3DD9D8-D0CD-8F06-33D5-D1F57C529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201" y="4821501"/>
            <a:ext cx="249958" cy="8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09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571CC-0063-E8A2-D92D-B73A9FC7B9F4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26BA75-20F6-C7E7-0EE9-25E9D075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MY26 New 2.2L Engine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BAA5FAC-4DFA-5077-0F61-6426B5D10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399" y="691504"/>
            <a:ext cx="10358360" cy="129465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>
                <a:solidFill>
                  <a:srgbClr val="00B050"/>
                </a:solidFill>
                <a:latin typeface="+mn-lt"/>
              </a:rPr>
              <a:t>Cleaner combustion. Quieter diesel operation.​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nl-NL" dirty="0">
              <a:latin typeface="+mn-lt"/>
            </a:endParaRPr>
          </a:p>
          <a:p>
            <a:pPr marL="0" indent="0">
              <a:buNone/>
            </a:pPr>
            <a:endParaRPr lang="nl-NL" dirty="0">
              <a:latin typeface="+mn-lt"/>
            </a:endParaRPr>
          </a:p>
          <a:p>
            <a:pPr marL="0" indent="0">
              <a:buNone/>
            </a:pPr>
            <a:endParaRPr lang="nl-NL" dirty="0">
              <a:latin typeface="+mn-lt"/>
            </a:endParaRPr>
          </a:p>
          <a:p>
            <a:pPr marL="0" indent="0">
              <a:buNone/>
            </a:pPr>
            <a:endParaRPr lang="nl-NL" dirty="0">
              <a:latin typeface="+mn-lt"/>
            </a:endParaRPr>
          </a:p>
          <a:p>
            <a:pPr marL="0" indent="0">
              <a:buNone/>
            </a:pPr>
            <a:r>
              <a:rPr lang="nl-NL" dirty="0">
                <a:latin typeface="+mn-lt"/>
              </a:rPr>
              <a:t>Result : </a:t>
            </a:r>
          </a:p>
          <a:p>
            <a:pPr marL="0" indent="0">
              <a:buNone/>
            </a:pPr>
            <a:endParaRPr lang="nl-NL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7634E4-9F64-E92E-98A2-7DC6A16923F1}"/>
              </a:ext>
            </a:extLst>
          </p:cNvPr>
          <p:cNvSpPr txBox="1"/>
          <p:nvPr/>
        </p:nvSpPr>
        <p:spPr>
          <a:xfrm>
            <a:off x="653679" y="2557835"/>
            <a:ext cx="381672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REVISED COMBUSTION CHAMBER</a:t>
            </a:r>
          </a:p>
          <a:p>
            <a:pPr algn="ctr"/>
            <a:endParaRPr lang="en-US" sz="1600" b="1" dirty="0"/>
          </a:p>
          <a:p>
            <a:pPr algn="ctr"/>
            <a:r>
              <a:rPr lang="en-US" dirty="0"/>
              <a:t>Larger chamber opening + </a:t>
            </a:r>
          </a:p>
          <a:p>
            <a:pPr algn="ctr"/>
            <a:r>
              <a:rPr lang="en-US" dirty="0"/>
              <a:t>revised piston lip</a:t>
            </a:r>
          </a:p>
          <a:p>
            <a:pPr algn="ctr"/>
            <a:endParaRPr lang="en-US" dirty="0"/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Better fuel-air mixing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E695262-6964-6732-A9CA-664BEF15E0C7}"/>
              </a:ext>
            </a:extLst>
          </p:cNvPr>
          <p:cNvSpPr/>
          <p:nvPr/>
        </p:nvSpPr>
        <p:spPr>
          <a:xfrm>
            <a:off x="653679" y="2257041"/>
            <a:ext cx="3972559" cy="1982189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8B705C4-D5A3-070B-6E7C-7BAD0C5F2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578" y="2257041"/>
            <a:ext cx="3816721" cy="199356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9453CBB-EDA1-A0B6-381F-C5487F2A265D}"/>
              </a:ext>
            </a:extLst>
          </p:cNvPr>
          <p:cNvSpPr txBox="1"/>
          <p:nvPr/>
        </p:nvSpPr>
        <p:spPr>
          <a:xfrm>
            <a:off x="5923280" y="2367280"/>
            <a:ext cx="37084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OPTIMISED INJECTION CONTROL</a:t>
            </a:r>
          </a:p>
          <a:p>
            <a:endParaRPr lang="en-US" sz="1600" b="1" dirty="0"/>
          </a:p>
          <a:p>
            <a:pPr algn="ctr"/>
            <a:r>
              <a:rPr lang="en-US" dirty="0"/>
              <a:t>Multiple small injections +</a:t>
            </a:r>
          </a:p>
          <a:p>
            <a:pPr algn="ctr"/>
            <a:r>
              <a:rPr lang="en-US" dirty="0"/>
              <a:t>Adaptive self- correction </a:t>
            </a:r>
          </a:p>
          <a:p>
            <a:endParaRPr lang="en-US" sz="1600" b="1" dirty="0"/>
          </a:p>
          <a:p>
            <a:endParaRPr lang="en-US" sz="1600" b="1" dirty="0"/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More precise combustion </a:t>
            </a: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9162DA87-038E-313D-26EC-4A5CFAE227A5}"/>
              </a:ext>
            </a:extLst>
          </p:cNvPr>
          <p:cNvSpPr/>
          <p:nvPr/>
        </p:nvSpPr>
        <p:spPr>
          <a:xfrm>
            <a:off x="4884809" y="2911504"/>
            <a:ext cx="608197" cy="540000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7B86C4A-90B8-3849-CCB1-975A999545C3}"/>
              </a:ext>
            </a:extLst>
          </p:cNvPr>
          <p:cNvSpPr/>
          <p:nvPr/>
        </p:nvSpPr>
        <p:spPr>
          <a:xfrm>
            <a:off x="904240" y="4897120"/>
            <a:ext cx="2834640" cy="9680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BETTER COMBUSTION</a:t>
            </a:r>
          </a:p>
          <a:p>
            <a:pPr algn="ctr"/>
            <a:r>
              <a:rPr lang="en-US" sz="1200" dirty="0"/>
              <a:t>MORE EFFICIENT BURN 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3850DAE-9FB2-815B-F12B-31BE18214E8E}"/>
              </a:ext>
            </a:extLst>
          </p:cNvPr>
          <p:cNvSpPr/>
          <p:nvPr/>
        </p:nvSpPr>
        <p:spPr>
          <a:xfrm>
            <a:off x="4714240" y="4871839"/>
            <a:ext cx="2763520" cy="9680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LOWER EMISSIONS</a:t>
            </a:r>
          </a:p>
          <a:p>
            <a:pPr algn="ctr"/>
            <a:r>
              <a:rPr lang="en-US" sz="1200" dirty="0"/>
              <a:t>CLEANER EXHAUST 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487F05C-CF0A-54DD-3D36-8E0B066B760C}"/>
              </a:ext>
            </a:extLst>
          </p:cNvPr>
          <p:cNvSpPr/>
          <p:nvPr/>
        </p:nvSpPr>
        <p:spPr>
          <a:xfrm>
            <a:off x="8253279" y="4897119"/>
            <a:ext cx="2630039" cy="96804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LESS DIESEL NOISE</a:t>
            </a:r>
          </a:p>
          <a:p>
            <a:pPr algn="ctr"/>
            <a:r>
              <a:rPr lang="en-US" sz="1200" dirty="0"/>
              <a:t>IMPROVED REFINEMENT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2122CF47-975A-C06B-988F-32953E066213}"/>
              </a:ext>
            </a:extLst>
          </p:cNvPr>
          <p:cNvSpPr/>
          <p:nvPr/>
        </p:nvSpPr>
        <p:spPr>
          <a:xfrm>
            <a:off x="4033519" y="5303520"/>
            <a:ext cx="480879" cy="20571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B8629CE-AC4F-5C80-6021-3CF34CFBC87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677602" y="5308045"/>
            <a:ext cx="495141" cy="22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42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3275F-E76E-921B-9BA6-1EB6F02774A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BF3581-ECC5-4AC8-EDC1-118310CD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MY26 New 2.2L Engine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76F0E4-6254-DD5A-4F70-C7EFED2F6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400" y="1446331"/>
            <a:ext cx="10358360" cy="46800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3000" dirty="0">
                <a:latin typeface="+mn-lt"/>
              </a:rPr>
              <a:t>The new engine features a smarter cooling system:</a:t>
            </a:r>
          </a:p>
          <a:p>
            <a:pPr lvl="1"/>
            <a:r>
              <a:rPr lang="en-US" sz="3000" dirty="0">
                <a:latin typeface="+mn-lt"/>
              </a:rPr>
              <a:t>reduction of internal friction</a:t>
            </a:r>
          </a:p>
          <a:p>
            <a:pPr lvl="1"/>
            <a:endParaRPr lang="en-US" sz="3000" dirty="0">
              <a:latin typeface="+mn-lt"/>
            </a:endParaRPr>
          </a:p>
          <a:p>
            <a:pPr fontAlgn="t">
              <a:buNone/>
            </a:pPr>
            <a:r>
              <a:rPr lang="en-US" dirty="0">
                <a:solidFill>
                  <a:srgbClr val="00B050"/>
                </a:solidFill>
              </a:rPr>
              <a:t>		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→ more uniform temperature</a:t>
            </a:r>
          </a:p>
          <a:p>
            <a:pPr fontAlgn="t">
              <a:buNone/>
            </a:pPr>
            <a:r>
              <a:rPr lang="en-US" dirty="0">
                <a:solidFill>
                  <a:srgbClr val="00B050"/>
                </a:solidFill>
                <a:latin typeface="+mn-lt"/>
              </a:rPr>
              <a:t>		→ less cylinder distortion</a:t>
            </a:r>
          </a:p>
          <a:p>
            <a:pPr fontAlgn="t">
              <a:buNone/>
            </a:pPr>
            <a:r>
              <a:rPr lang="en-US" dirty="0">
                <a:solidFill>
                  <a:srgbClr val="00B050"/>
                </a:solidFill>
                <a:latin typeface="+mn-lt"/>
              </a:rPr>
              <a:t>		→ less friction between piston and cylinder wall</a:t>
            </a:r>
          </a:p>
          <a:p>
            <a:pPr fontAlgn="t">
              <a:buNone/>
            </a:pPr>
            <a:endParaRPr lang="en-US" dirty="0">
              <a:solidFill>
                <a:srgbClr val="00B050"/>
              </a:solidFill>
            </a:endParaRPr>
          </a:p>
          <a:p>
            <a:pPr algn="ctr" fontAlgn="t">
              <a:buNone/>
            </a:pPr>
            <a:r>
              <a:rPr lang="en-US" sz="3200" b="1" dirty="0">
                <a:latin typeface="+mn-lt"/>
              </a:rPr>
              <a:t>This benefits both durability and efficiency.</a:t>
            </a:r>
          </a:p>
          <a:p>
            <a:pPr marL="457200" lvl="1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60879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1170AA4-D305-6624-9223-490875E87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8607" y="663701"/>
            <a:ext cx="7785321" cy="5813299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17927EB-5869-DCB6-0660-B89E63C95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82" y="489800"/>
            <a:ext cx="10493982" cy="800000"/>
          </a:xfrm>
        </p:spPr>
        <p:txBody>
          <a:bodyPr/>
          <a:lstStyle/>
          <a:p>
            <a:r>
              <a:rPr lang="en-US"/>
              <a:t>MY26 Interieur updates</a:t>
            </a:r>
          </a:p>
        </p:txBody>
      </p:sp>
    </p:spTree>
    <p:extLst>
      <p:ext uri="{BB962C8B-B14F-4D97-AF65-F5344CB8AC3E}">
        <p14:creationId xmlns:p14="http://schemas.microsoft.com/office/powerpoint/2010/main" val="40590075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D2B9166-0A44-6605-E5AF-9FCD6C50F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135" y="1171994"/>
            <a:ext cx="4325019" cy="4668569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DCEF84D-FBC5-9CF4-B5BC-A454F579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MY26 Design updates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FA2FD8-3D75-6B25-500A-F0F478548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649" y="1181000"/>
            <a:ext cx="4405974" cy="4787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FC4E3D-5FF0-181C-EDBF-0BFB4F2DF2F4}"/>
              </a:ext>
            </a:extLst>
          </p:cNvPr>
          <p:cNvSpPr/>
          <p:nvPr/>
        </p:nvSpPr>
        <p:spPr>
          <a:xfrm>
            <a:off x="1099070" y="2482012"/>
            <a:ext cx="877309" cy="2530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04"/>
          </a:p>
        </p:txBody>
      </p:sp>
    </p:spTree>
    <p:extLst>
      <p:ext uri="{BB962C8B-B14F-4D97-AF65-F5344CB8AC3E}">
        <p14:creationId xmlns:p14="http://schemas.microsoft.com/office/powerpoint/2010/main" val="1168376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7724F-8542-51AE-CABE-187A142CC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C1F4DF-E155-FE99-556B-B5594AC76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99" y="240805"/>
            <a:ext cx="10493982" cy="900000"/>
          </a:xfrm>
        </p:spPr>
        <p:txBody>
          <a:bodyPr/>
          <a:lstStyle/>
          <a:p>
            <a:r>
              <a:rPr lang="en-US" dirty="0"/>
              <a:t>Cab configurations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AB93247-5D5D-8CF1-5E93-7E2C321DE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856922"/>
            <a:ext cx="11338560" cy="40121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D9D966-D2A8-F11F-8730-34860B61852E}"/>
              </a:ext>
            </a:extLst>
          </p:cNvPr>
          <p:cNvSpPr txBox="1"/>
          <p:nvPr/>
        </p:nvSpPr>
        <p:spPr>
          <a:xfrm>
            <a:off x="436404" y="4869111"/>
            <a:ext cx="10765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  <a:r>
              <a:rPr lang="en-US" sz="2000" b="1" dirty="0">
                <a:solidFill>
                  <a:srgbClr val="7030A0"/>
                </a:solidFill>
              </a:rPr>
              <a:t>L				LS/LSX/LSE			L/LS/LSX/LSE</a:t>
            </a:r>
          </a:p>
          <a:p>
            <a:r>
              <a:rPr lang="en-US" sz="2000" b="1" dirty="0">
                <a:solidFill>
                  <a:srgbClr val="7030A0"/>
                </a:solidFill>
              </a:rPr>
              <a:t>       2WD/4WD				        4WD			          4WD</a:t>
            </a:r>
          </a:p>
          <a:p>
            <a:r>
              <a:rPr lang="en-US" sz="2000" b="1" dirty="0">
                <a:solidFill>
                  <a:srgbClr val="7030A0"/>
                </a:solidFill>
              </a:rPr>
              <a:t>         MT &amp; AT				          AT			            AT</a:t>
            </a:r>
          </a:p>
        </p:txBody>
      </p:sp>
    </p:spTree>
    <p:extLst>
      <p:ext uri="{BB962C8B-B14F-4D97-AF65-F5344CB8AC3E}">
        <p14:creationId xmlns:p14="http://schemas.microsoft.com/office/powerpoint/2010/main" val="1348174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70DA9-4193-C3D5-F0A3-50F294083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8FEE10-4160-6BE8-C1EF-BA54FC7C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58" y="1509361"/>
            <a:ext cx="1796143" cy="3510456"/>
          </a:xfrm>
        </p:spPr>
        <p:txBody>
          <a:bodyPr/>
          <a:lstStyle/>
          <a:p>
            <a:pPr algn="ctr"/>
            <a:br>
              <a:rPr lang="en-US" dirty="0"/>
            </a:br>
            <a:r>
              <a:rPr lang="en-US" dirty="0"/>
              <a:t>MY26 color line-up</a:t>
            </a:r>
            <a:br>
              <a:rPr lang="en-US" dirty="0"/>
            </a:br>
            <a:r>
              <a:rPr lang="en-US" dirty="0"/>
              <a:t>D-MAX</a:t>
            </a:r>
            <a:br>
              <a:rPr lang="en-US" dirty="0"/>
            </a:br>
            <a:r>
              <a:rPr lang="en-US" dirty="0"/>
              <a:t>2.2L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6D76EAB-BB7F-7930-A3A6-4863C4FD3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614" y="0"/>
            <a:ext cx="95166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14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5781F-44B7-E1F2-4D04-EE9E587B6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484" y="252854"/>
            <a:ext cx="10493982" cy="900000"/>
          </a:xfrm>
        </p:spPr>
        <p:txBody>
          <a:bodyPr/>
          <a:lstStyle/>
          <a:p>
            <a:pPr algn="ctr"/>
            <a:r>
              <a:rPr lang="en-US" sz="4000" dirty="0"/>
              <a:t>What makes the ISUZU D-MAX so unique?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AEE138-28A3-7021-2BE9-44EB9B169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969" y="955155"/>
            <a:ext cx="9359488" cy="525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41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9B7DA-BE6D-892F-8FA5-D736DDDEFC46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181D2-01CC-04A9-413D-8BAE2C0B9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88" y="987000"/>
            <a:ext cx="7621552" cy="5298600"/>
          </a:xfrm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nl-NL" sz="3200" b="1" dirty="0"/>
              <a:t>Capability first, lifestyle second.​</a:t>
            </a:r>
          </a:p>
          <a:p>
            <a:pPr marL="0" indent="0">
              <a:buNone/>
            </a:pPr>
            <a:r>
              <a:rPr lang="en-US" sz="2600" b="1" i="1" dirty="0"/>
              <a:t>The D-Max is engineered as a commercial vehicle </a:t>
            </a:r>
          </a:p>
          <a:p>
            <a:pPr marL="0" indent="0">
              <a:buNone/>
            </a:pPr>
            <a:r>
              <a:rPr lang="en-US" sz="2600" b="1" i="1" dirty="0"/>
              <a:t>for intensive professional use.​</a:t>
            </a:r>
          </a:p>
          <a:p>
            <a:pPr marL="0" indent="0">
              <a:buNone/>
            </a:pPr>
            <a:endParaRPr lang="nl-NL" sz="2600" b="1" i="1" dirty="0"/>
          </a:p>
          <a:p>
            <a:pPr marL="457200" lvl="1" indent="0">
              <a:buNone/>
            </a:pPr>
            <a:r>
              <a:rPr lang="nl-NL" sz="2600" b="1" dirty="0">
                <a:solidFill>
                  <a:srgbClr val="FF0000"/>
                </a:solidFill>
              </a:rPr>
              <a:t>	    </a:t>
            </a:r>
            <a:r>
              <a:rPr lang="nl-NL" sz="2800" b="1" dirty="0">
                <a:solidFill>
                  <a:srgbClr val="FF0000"/>
                </a:solidFill>
              </a:rPr>
              <a:t>3.5t	     	     &gt;1t		       3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800" b="1" i="1" dirty="0"/>
              <a:t>	Towing capacity	    Payload	Cab configurations</a:t>
            </a:r>
          </a:p>
          <a:p>
            <a:pPr marL="0" indent="0">
              <a:spcBef>
                <a:spcPts val="0"/>
              </a:spcBef>
              <a:buNone/>
            </a:pPr>
            <a:endParaRPr lang="nl-NL" sz="1800" b="1" i="1" dirty="0"/>
          </a:p>
          <a:p>
            <a:pPr marL="0" indent="0">
              <a:spcBef>
                <a:spcPts val="0"/>
              </a:spcBef>
              <a:buNone/>
            </a:pPr>
            <a:endParaRPr lang="nl-NL" sz="1800" b="1" i="1" dirty="0"/>
          </a:p>
          <a:p>
            <a:pPr marL="457200" lvl="1" indent="0">
              <a:spcAft>
                <a:spcPts val="600"/>
              </a:spcAft>
              <a:buNone/>
            </a:pPr>
            <a:endParaRPr lang="nl-NL" sz="2600" b="1" i="1" dirty="0"/>
          </a:p>
          <a:p>
            <a:pPr>
              <a:lnSpc>
                <a:spcPct val="0"/>
              </a:lnSpc>
              <a:spcAft>
                <a:spcPts val="1800"/>
              </a:spcAft>
            </a:pPr>
            <a:r>
              <a:rPr lang="en-US" sz="2600" b="1" dirty="0">
                <a:solidFill>
                  <a:srgbClr val="00B050"/>
                </a:solidFill>
              </a:rPr>
              <a:t>USP :  Maximum functionality without compromising</a:t>
            </a:r>
          </a:p>
          <a:p>
            <a:pPr marL="0" indent="0">
              <a:lnSpc>
                <a:spcPct val="0"/>
              </a:lnSpc>
              <a:spcAft>
                <a:spcPts val="1800"/>
              </a:spcAft>
              <a:buNone/>
            </a:pPr>
            <a:r>
              <a:rPr lang="en-US" sz="2600" b="1" dirty="0">
                <a:solidFill>
                  <a:srgbClr val="00B050"/>
                </a:solidFill>
              </a:rPr>
              <a:t>              reliability.​</a:t>
            </a:r>
            <a:endParaRPr lang="nl-NL" sz="2600" dirty="0">
              <a:solidFill>
                <a:srgbClr val="00B05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6D4032-F730-7510-BA1F-6CC1E2228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568800"/>
            <a:ext cx="10005678" cy="147600"/>
          </a:xfrm>
        </p:spPr>
        <p:txBody>
          <a:bodyPr anchor="ctr">
            <a:normAutofit fontScale="90000"/>
          </a:bodyPr>
          <a:lstStyle/>
          <a:p>
            <a:r>
              <a:rPr lang="en-US" sz="4400" dirty="0"/>
              <a:t>A genuine workhorse. Built for business</a:t>
            </a:r>
            <a:br>
              <a:rPr lang="en-US" sz="2100" dirty="0"/>
            </a:br>
            <a:br>
              <a:rPr lang="en-US" sz="2100" dirty="0"/>
            </a:br>
            <a:endParaRPr lang="en-BE" sz="2100" dirty="0"/>
          </a:p>
        </p:txBody>
      </p:sp>
      <p:pic>
        <p:nvPicPr>
          <p:cNvPr id="3" name="Picture 2" descr="/mnt/data/c3f6be43a6.png">
            <a:extLst>
              <a:ext uri="{FF2B5EF4-FFF2-40B4-BE49-F238E27FC236}">
                <a16:creationId xmlns:a16="http://schemas.microsoft.com/office/drawing/2014/main" id="{847D9065-6B73-9D5E-13DC-87CCCEDBCC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394" r="22192" b="2"/>
          <a:stretch>
            <a:fillRect/>
          </a:stretch>
        </p:blipFill>
        <p:spPr>
          <a:xfrm>
            <a:off x="7975337" y="1746000"/>
            <a:ext cx="3091044" cy="45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22770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A512B-2BDE-3FD0-32B0-DEBC608BDB1E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10434-169D-10A3-C679-DACD92EEB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1097280"/>
            <a:ext cx="6090784" cy="4901184"/>
          </a:xfrm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nl-NL" sz="3200" b="1" dirty="0"/>
              <a:t>  New 2.2L MaxForce turbo-diesel​</a:t>
            </a:r>
          </a:p>
          <a:p>
            <a:pPr marL="0" indent="0">
              <a:buNone/>
            </a:pPr>
            <a:endParaRPr lang="nl-NL" sz="2600" b="1" i="1" dirty="0"/>
          </a:p>
          <a:p>
            <a:pPr marL="457200" lvl="1" indent="0">
              <a:buNone/>
            </a:pPr>
            <a:r>
              <a:rPr lang="nl-NL" sz="2600" b="1" dirty="0">
                <a:solidFill>
                  <a:srgbClr val="FF0000"/>
                </a:solidFill>
              </a:rPr>
              <a:t>163 hp	      400Nm	          8-speed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1800" b="1" i="1" dirty="0"/>
              <a:t>        120kW	       from 1.600 rpm 	automatic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nl-NL" sz="2600" b="1" i="1" dirty="0"/>
          </a:p>
          <a:p>
            <a:pPr marL="0" indent="0">
              <a:lnSpc>
                <a:spcPct val="0"/>
              </a:lnSpc>
              <a:spcAft>
                <a:spcPts val="600"/>
              </a:spcAft>
              <a:buNone/>
            </a:pPr>
            <a:r>
              <a:rPr lang="en-US" sz="2600" b="1" i="1" dirty="0"/>
              <a:t>Stronger low-end pulling power for towing,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600" b="1" i="1" dirty="0"/>
              <a:t>off-road driving and daily professional use.​</a:t>
            </a:r>
          </a:p>
          <a:p>
            <a:pPr marL="0" indent="0">
              <a:spcAft>
                <a:spcPts val="600"/>
              </a:spcAft>
              <a:buNone/>
            </a:pPr>
            <a:endParaRPr lang="nl-NL" sz="2600" b="1" i="1" dirty="0"/>
          </a:p>
          <a:p>
            <a:pPr>
              <a:lnSpc>
                <a:spcPct val="0"/>
              </a:lnSpc>
              <a:spcAft>
                <a:spcPts val="1800"/>
              </a:spcAft>
            </a:pPr>
            <a:r>
              <a:rPr lang="en-US" sz="2600" b="1" dirty="0">
                <a:solidFill>
                  <a:srgbClr val="00B050"/>
                </a:solidFill>
              </a:rPr>
              <a:t>USP :  More usable torque with efficient </a:t>
            </a:r>
          </a:p>
          <a:p>
            <a:pPr marL="0" indent="0">
              <a:lnSpc>
                <a:spcPct val="0"/>
              </a:lnSpc>
              <a:spcAft>
                <a:spcPts val="1800"/>
              </a:spcAft>
              <a:buNone/>
            </a:pPr>
            <a:r>
              <a:rPr lang="en-US" sz="2600" b="1" dirty="0">
                <a:solidFill>
                  <a:srgbClr val="00B050"/>
                </a:solidFill>
              </a:rPr>
              <a:t>              fuel consumption.</a:t>
            </a:r>
            <a:endParaRPr lang="nl-NL" sz="2600" dirty="0">
              <a:solidFill>
                <a:srgbClr val="00B05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5E77A7-5ADD-B8C5-AFB7-F80426208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168" y="603504"/>
            <a:ext cx="9722214" cy="112896"/>
          </a:xfrm>
        </p:spPr>
        <p:txBody>
          <a:bodyPr anchor="ctr">
            <a:normAutofit fontScale="90000"/>
          </a:bodyPr>
          <a:lstStyle/>
          <a:p>
            <a:r>
              <a:rPr lang="en-US" sz="4000" dirty="0"/>
              <a:t>More torque. Better </a:t>
            </a:r>
            <a:r>
              <a:rPr lang="en-US" sz="4000" dirty="0" err="1"/>
              <a:t>driveability</a:t>
            </a:r>
            <a:r>
              <a:rPr lang="en-US" sz="3600" dirty="0"/>
              <a:t>.</a:t>
            </a:r>
            <a:br>
              <a:rPr lang="en-US" sz="2100" dirty="0"/>
            </a:br>
            <a:br>
              <a:rPr lang="en-US" sz="2100" dirty="0"/>
            </a:br>
            <a:endParaRPr lang="en-BE" sz="2100" dirty="0"/>
          </a:p>
        </p:txBody>
      </p:sp>
      <p:pic>
        <p:nvPicPr>
          <p:cNvPr id="7" name="Picture 6" descr="/mnt/data/bd2ea1250e.png">
            <a:extLst>
              <a:ext uri="{FF2B5EF4-FFF2-40B4-BE49-F238E27FC236}">
                <a16:creationId xmlns:a16="http://schemas.microsoft.com/office/drawing/2014/main" id="{C1018C6D-EA74-1310-69E8-404E7900E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800" y="1028700"/>
            <a:ext cx="5812912" cy="503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23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AE934-AFD4-B02B-A4A0-EF79C3C12F3E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D281E-DE97-B196-6D3C-6132CE432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984" y="200665"/>
            <a:ext cx="6395328" cy="540000"/>
          </a:xfrm>
        </p:spPr>
        <p:txBody>
          <a:bodyPr anchor="t">
            <a:normAutofit fontScale="90000"/>
          </a:bodyPr>
          <a:lstStyle/>
          <a:p>
            <a:r>
              <a:rPr lang="en-US" sz="4000" dirty="0"/>
              <a:t>Capability where the road ends</a:t>
            </a:r>
            <a:r>
              <a:rPr lang="en-US" dirty="0"/>
              <a:t>​</a:t>
            </a:r>
            <a:endParaRPr lang="en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1F4C3E-1869-9A4B-42F8-4CCE01EA4C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833" y="882270"/>
            <a:ext cx="6076799" cy="4887593"/>
          </a:xfrm>
        </p:spPr>
        <p:txBody>
          <a:bodyPr vert="horz" lIns="0" tIns="0" rIns="0" bIns="0" rtlCol="0">
            <a:normAutofit lnSpcReduction="10000"/>
          </a:bodyPr>
          <a:lstStyle/>
          <a:p>
            <a:pPr marL="0" indent="0">
              <a:lnSpc>
                <a:spcPct val="6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nl-NL" sz="1400" dirty="0"/>
          </a:p>
          <a:p>
            <a:pPr marL="0" lvl="1" indent="0">
              <a:lnSpc>
                <a:spcPct val="6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200" b="1" dirty="0"/>
              <a:t>Serious off-road hardware, </a:t>
            </a:r>
          </a:p>
          <a:p>
            <a:pPr marL="0" lvl="1" indent="0">
              <a:lnSpc>
                <a:spcPct val="60000"/>
              </a:lnSpc>
              <a:spcBef>
                <a:spcPts val="600"/>
              </a:spcBef>
              <a:spcAft>
                <a:spcPts val="1800"/>
              </a:spcAft>
              <a:buNone/>
            </a:pPr>
            <a:r>
              <a:rPr lang="en-US" sz="3200" b="1" dirty="0"/>
              <a:t>straight from the factory.​</a:t>
            </a:r>
          </a:p>
          <a:p>
            <a:pPr marL="742950" lvl="2" indent="-285750">
              <a:spcBef>
                <a:spcPts val="1000"/>
              </a:spcBef>
              <a:spcAft>
                <a:spcPts val="1800"/>
              </a:spcAft>
            </a:pPr>
            <a:r>
              <a:rPr lang="nl-NL" sz="1900" dirty="0"/>
              <a:t>Shift-on-the-fly 4WD system</a:t>
            </a:r>
          </a:p>
          <a:p>
            <a:pPr lvl="1">
              <a:spcAft>
                <a:spcPts val="1800"/>
              </a:spcAft>
            </a:pPr>
            <a:r>
              <a:rPr lang="nl-NL" sz="1900" dirty="0"/>
              <a:t>Low-range gearbox </a:t>
            </a:r>
          </a:p>
          <a:p>
            <a:pPr lvl="1">
              <a:spcAft>
                <a:spcPts val="1800"/>
              </a:spcAft>
            </a:pPr>
            <a:r>
              <a:rPr lang="nl-NL" sz="1900" dirty="0"/>
              <a:t>Rear differential lock</a:t>
            </a:r>
          </a:p>
          <a:p>
            <a:pPr lvl="1">
              <a:spcAft>
                <a:spcPts val="1800"/>
              </a:spcAft>
            </a:pPr>
            <a:r>
              <a:rPr lang="nl-NL" sz="1900" dirty="0"/>
              <a:t>Rough Terrain Mode </a:t>
            </a:r>
          </a:p>
          <a:p>
            <a:pPr lvl="1">
              <a:spcAft>
                <a:spcPts val="1800"/>
              </a:spcAft>
            </a:pPr>
            <a:r>
              <a:rPr lang="nl-NL" sz="1900" dirty="0"/>
              <a:t>High ground clearance </a:t>
            </a:r>
          </a:p>
          <a:p>
            <a:pPr>
              <a:lnSpc>
                <a:spcPct val="60000"/>
              </a:lnSpc>
              <a:spcAft>
                <a:spcPts val="1800"/>
              </a:spcAft>
            </a:pPr>
            <a:r>
              <a:rPr lang="nl-NL" sz="2800" b="1" dirty="0">
                <a:solidFill>
                  <a:srgbClr val="00B050"/>
                </a:solidFill>
              </a:rPr>
              <a:t>USP : </a:t>
            </a:r>
            <a:r>
              <a:rPr lang="en-US" sz="2800" b="1" dirty="0">
                <a:solidFill>
                  <a:srgbClr val="00B050"/>
                </a:solidFill>
              </a:rPr>
              <a:t>Genuine off-road ability without   </a:t>
            </a:r>
          </a:p>
          <a:p>
            <a:pPr marL="0" indent="0">
              <a:lnSpc>
                <a:spcPct val="20000"/>
              </a:lnSpc>
              <a:spcAft>
                <a:spcPts val="1800"/>
              </a:spcAft>
              <a:buNone/>
            </a:pPr>
            <a:r>
              <a:rPr lang="en-US" sz="2800" b="1" dirty="0">
                <a:solidFill>
                  <a:srgbClr val="00B050"/>
                </a:solidFill>
              </a:rPr>
              <a:t>             modifications</a:t>
            </a:r>
            <a:r>
              <a:rPr lang="en-US" sz="1400" b="1" dirty="0"/>
              <a:t>.</a:t>
            </a:r>
            <a:r>
              <a:rPr lang="en-US" sz="1400" dirty="0"/>
              <a:t>​</a:t>
            </a:r>
            <a:endParaRPr lang="nl-NL" sz="1400" dirty="0"/>
          </a:p>
        </p:txBody>
      </p:sp>
      <p:pic>
        <p:nvPicPr>
          <p:cNvPr id="3" name="Picture 2" descr="/mnt/data/c3f6be43a6.png">
            <a:extLst>
              <a:ext uri="{FF2B5EF4-FFF2-40B4-BE49-F238E27FC236}">
                <a16:creationId xmlns:a16="http://schemas.microsoft.com/office/drawing/2014/main" id="{80A4694F-8E6E-EB63-2838-A6BD0552AB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506" r="18955" b="-1"/>
          <a:stretch>
            <a:fillRect/>
          </a:stretch>
        </p:blipFill>
        <p:spPr>
          <a:xfrm>
            <a:off x="7163902" y="667800"/>
            <a:ext cx="4098424" cy="552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62213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B21B4-CE3A-127A-17BC-1145AA3845A0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033F9F-50E4-9EAA-8B80-BB10CA057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1097280"/>
            <a:ext cx="6090784" cy="4901184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nl-NL" sz="3200" b="1" dirty="0"/>
              <a:t>  </a:t>
            </a:r>
            <a:r>
              <a:rPr lang="en-US" sz="3200" b="1" dirty="0"/>
              <a:t>Commercial-vehicle durability   </a:t>
            </a:r>
          </a:p>
          <a:p>
            <a:pPr marL="0" indent="0">
              <a:lnSpc>
                <a:spcPct val="10000"/>
              </a:lnSpc>
              <a:spcAft>
                <a:spcPts val="1800"/>
              </a:spcAft>
              <a:buNone/>
            </a:pPr>
            <a:r>
              <a:rPr lang="en-US" sz="3200" b="1" dirty="0"/>
              <a:t>  meets modern safety.​</a:t>
            </a:r>
            <a:r>
              <a:rPr lang="nl-NL" sz="3200" b="1" dirty="0"/>
              <a:t>​</a:t>
            </a:r>
          </a:p>
          <a:p>
            <a:pPr marL="0" indent="0">
              <a:lnSpc>
                <a:spcPct val="10000"/>
              </a:lnSpc>
              <a:spcAft>
                <a:spcPts val="1800"/>
              </a:spcAft>
              <a:buNone/>
            </a:pPr>
            <a:endParaRPr lang="nl-NL" sz="3200" b="1" dirty="0"/>
          </a:p>
          <a:p>
            <a:pPr marL="457200" lvl="1" indent="0">
              <a:lnSpc>
                <a:spcPct val="10000"/>
              </a:lnSpc>
              <a:spcAft>
                <a:spcPts val="1800"/>
              </a:spcAft>
              <a:buNone/>
            </a:pPr>
            <a:r>
              <a:rPr lang="nl-NL" sz="1500" b="1" dirty="0">
                <a:solidFill>
                  <a:srgbClr val="FF0000"/>
                </a:solidFill>
              </a:rPr>
              <a:t>PROVEN RELIABILITY		          SAFETY</a:t>
            </a:r>
          </a:p>
          <a:p>
            <a:pPr marL="457200" lvl="1" indent="0">
              <a:buNone/>
            </a:pPr>
            <a:r>
              <a:rPr lang="en-US" sz="1600" dirty="0">
                <a:latin typeface="+mn-lt"/>
              </a:rPr>
              <a:t>Powertrain engineered 	           	     AEB &amp; ACC​</a:t>
            </a:r>
          </a:p>
          <a:p>
            <a:pPr marL="457200" lvl="1" indent="0">
              <a:buNone/>
            </a:pPr>
            <a:r>
              <a:rPr lang="en-US" sz="1600" dirty="0">
                <a:latin typeface="+mn-lt"/>
              </a:rPr>
              <a:t>for long-term durability​		  Lane support &amp; </a:t>
            </a:r>
          </a:p>
          <a:p>
            <a:pPr marL="457200" lvl="1" indent="0">
              <a:buNone/>
            </a:pPr>
            <a:r>
              <a:rPr lang="en-US" sz="1600" dirty="0">
                <a:latin typeface="+mn-lt"/>
              </a:rPr>
              <a:t>5-year warranty​		  trailer sway control</a:t>
            </a:r>
          </a:p>
          <a:p>
            <a:pPr marL="457200" lvl="1" indent="0">
              <a:buNone/>
            </a:pPr>
            <a:r>
              <a:rPr lang="en-US" sz="1600" dirty="0">
                <a:latin typeface="+mn-lt"/>
              </a:rPr>
              <a:t>				  360° camera </a:t>
            </a:r>
          </a:p>
          <a:p>
            <a:pPr marL="457200" lvl="1" indent="0">
              <a:buNone/>
            </a:pPr>
            <a:r>
              <a:rPr lang="en-US" sz="1600" dirty="0">
                <a:latin typeface="+mn-lt"/>
              </a:rPr>
              <a:t>				  5-star Euro NCAP​</a:t>
            </a:r>
            <a:endParaRPr lang="nl-NL" sz="1600" dirty="0">
              <a:latin typeface="+mn-lt"/>
            </a:endParaRPr>
          </a:p>
          <a:p>
            <a:pPr>
              <a:lnSpc>
                <a:spcPct val="0"/>
              </a:lnSpc>
              <a:spcAft>
                <a:spcPts val="1800"/>
              </a:spcAft>
            </a:pPr>
            <a:endParaRPr lang="en-US" sz="2600" b="1" dirty="0">
              <a:solidFill>
                <a:srgbClr val="00B050"/>
              </a:solidFill>
            </a:endParaRPr>
          </a:p>
          <a:p>
            <a:pPr>
              <a:lnSpc>
                <a:spcPct val="50000"/>
              </a:lnSpc>
              <a:spcAft>
                <a:spcPts val="1800"/>
              </a:spcAft>
            </a:pPr>
            <a:endParaRPr lang="en-US" sz="2600" b="1" dirty="0">
              <a:solidFill>
                <a:srgbClr val="00B050"/>
              </a:solidFill>
            </a:endParaRPr>
          </a:p>
          <a:p>
            <a:pPr>
              <a:lnSpc>
                <a:spcPct val="50000"/>
              </a:lnSpc>
              <a:spcAft>
                <a:spcPts val="1800"/>
              </a:spcAft>
            </a:pPr>
            <a:r>
              <a:rPr lang="en-US" sz="2600" b="1" dirty="0">
                <a:solidFill>
                  <a:srgbClr val="00B050"/>
                </a:solidFill>
              </a:rPr>
              <a:t>USP: Lower ownership risk, with </a:t>
            </a:r>
          </a:p>
          <a:p>
            <a:pPr marL="0" indent="0">
              <a:lnSpc>
                <a:spcPct val="50000"/>
              </a:lnSpc>
              <a:spcAft>
                <a:spcPts val="1800"/>
              </a:spcAft>
              <a:buNone/>
            </a:pPr>
            <a:r>
              <a:rPr lang="en-US" sz="2600" b="1" dirty="0">
                <a:solidFill>
                  <a:srgbClr val="00B050"/>
                </a:solidFill>
              </a:rPr>
              <a:t>            passenger-car safety technology.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87A7FA-F397-2FBE-F263-E874FD15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168" y="603504"/>
            <a:ext cx="9722214" cy="112896"/>
          </a:xfrm>
        </p:spPr>
        <p:txBody>
          <a:bodyPr anchor="ctr">
            <a:normAutofit fontScale="90000"/>
          </a:bodyPr>
          <a:lstStyle/>
          <a:p>
            <a:r>
              <a:rPr lang="en-US" sz="4000" dirty="0"/>
              <a:t>Built to last. Equipped to protect.​</a:t>
            </a:r>
            <a:br>
              <a:rPr lang="en-US" sz="2100" dirty="0"/>
            </a:br>
            <a:br>
              <a:rPr lang="en-US" sz="2100" dirty="0"/>
            </a:br>
            <a:endParaRPr lang="en-BE" sz="2100" dirty="0"/>
          </a:p>
        </p:txBody>
      </p:sp>
      <p:pic>
        <p:nvPicPr>
          <p:cNvPr id="7" name="Picture 6" descr="/mnt/data/bd2ea1250e.png">
            <a:extLst>
              <a:ext uri="{FF2B5EF4-FFF2-40B4-BE49-F238E27FC236}">
                <a16:creationId xmlns:a16="http://schemas.microsoft.com/office/drawing/2014/main" id="{AEFED759-CAE4-00CC-85A9-BB74AED02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800" y="1028700"/>
            <a:ext cx="5812912" cy="50383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0A7A24-92D4-C9F1-6062-B8F092F98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770" y="5648706"/>
            <a:ext cx="14287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51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0473B-7B13-4BF8-12F1-4B7586BAD599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5C541-E6B0-A0C5-B721-FBE247C4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984" y="200665"/>
            <a:ext cx="6395328" cy="540000"/>
          </a:xfrm>
        </p:spPr>
        <p:txBody>
          <a:bodyPr anchor="t">
            <a:normAutofit fontScale="90000"/>
          </a:bodyPr>
          <a:lstStyle/>
          <a:p>
            <a:r>
              <a:rPr lang="en-US" sz="4000" dirty="0"/>
              <a:t>The business case for D-Max.​</a:t>
            </a:r>
            <a:r>
              <a:rPr lang="en-US" dirty="0"/>
              <a:t>​</a:t>
            </a:r>
            <a:endParaRPr lang="en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DBB982-36D0-1C9A-AB95-244C7F5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833" y="740666"/>
            <a:ext cx="6076799" cy="5029198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lnSpc>
                <a:spcPct val="60000"/>
              </a:lnSpc>
              <a:spcBef>
                <a:spcPts val="600"/>
              </a:spcBef>
              <a:spcAft>
                <a:spcPts val="1800"/>
              </a:spcAft>
              <a:buNone/>
            </a:pPr>
            <a:endParaRPr lang="en-US" sz="1400" dirty="0"/>
          </a:p>
          <a:p>
            <a:pPr marL="0" indent="0">
              <a:lnSpc>
                <a:spcPct val="5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en-US" sz="1400" dirty="0"/>
          </a:p>
          <a:p>
            <a:pPr marL="0" indent="0">
              <a:lnSpc>
                <a:spcPct val="5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200" b="1" dirty="0"/>
              <a:t>Workhorse capability. Modern</a:t>
            </a:r>
          </a:p>
          <a:p>
            <a:pPr marL="0" indent="0">
              <a:lnSpc>
                <a:spcPct val="50000"/>
              </a:lnSpc>
              <a:spcBef>
                <a:spcPts val="600"/>
              </a:spcBef>
              <a:spcAft>
                <a:spcPts val="1800"/>
              </a:spcAft>
              <a:buNone/>
            </a:pPr>
            <a:r>
              <a:rPr lang="en-US" sz="3200" b="1" dirty="0"/>
              <a:t>comfort. Smart value.​</a:t>
            </a:r>
            <a:endParaRPr lang="nl-NL" sz="2800" b="1" dirty="0">
              <a:solidFill>
                <a:srgbClr val="00B050"/>
              </a:solidFill>
            </a:endParaRPr>
          </a:p>
          <a:p>
            <a:pPr>
              <a:lnSpc>
                <a:spcPct val="50000"/>
              </a:lnSpc>
              <a:spcAft>
                <a:spcPts val="1800"/>
              </a:spcAft>
            </a:pPr>
            <a:r>
              <a:rPr lang="en-US" sz="1800" dirty="0"/>
              <a:t>✓ Heavy-duty capability​</a:t>
            </a:r>
          </a:p>
          <a:p>
            <a:pPr>
              <a:lnSpc>
                <a:spcPct val="50000"/>
              </a:lnSpc>
              <a:spcAft>
                <a:spcPts val="1800"/>
              </a:spcAft>
            </a:pPr>
            <a:r>
              <a:rPr lang="en-US" sz="1800" dirty="0"/>
              <a:t>✓ Proven reliability​</a:t>
            </a:r>
          </a:p>
          <a:p>
            <a:pPr>
              <a:lnSpc>
                <a:spcPct val="50000"/>
              </a:lnSpc>
              <a:spcAft>
                <a:spcPts val="1800"/>
              </a:spcAft>
            </a:pPr>
            <a:r>
              <a:rPr lang="en-US" sz="1800" dirty="0"/>
              <a:t>✓ Lower operating-cost focus​</a:t>
            </a:r>
          </a:p>
          <a:p>
            <a:pPr>
              <a:lnSpc>
                <a:spcPct val="50000"/>
              </a:lnSpc>
              <a:spcAft>
                <a:spcPts val="1800"/>
              </a:spcAft>
            </a:pPr>
            <a:r>
              <a:rPr lang="en-US" sz="1800" dirty="0"/>
              <a:t>✓ Premium equipment without a premium-brand price​</a:t>
            </a:r>
            <a:endParaRPr lang="nl-NL" sz="1800" dirty="0"/>
          </a:p>
          <a:p>
            <a:pPr>
              <a:lnSpc>
                <a:spcPct val="60000"/>
              </a:lnSpc>
              <a:spcAft>
                <a:spcPts val="1800"/>
              </a:spcAft>
            </a:pPr>
            <a:endParaRPr lang="nl-NL" sz="2800" b="1" dirty="0">
              <a:solidFill>
                <a:srgbClr val="00B050"/>
              </a:solidFill>
            </a:endParaRPr>
          </a:p>
          <a:p>
            <a:pPr>
              <a:lnSpc>
                <a:spcPct val="90000"/>
              </a:lnSpc>
              <a:spcAft>
                <a:spcPts val="1800"/>
              </a:spcAft>
            </a:pPr>
            <a:endParaRPr lang="nl-NL" sz="2800" b="1" dirty="0">
              <a:solidFill>
                <a:srgbClr val="00B050"/>
              </a:solidFill>
            </a:endParaRPr>
          </a:p>
        </p:txBody>
      </p:sp>
      <p:pic>
        <p:nvPicPr>
          <p:cNvPr id="3" name="Picture 2" descr="/mnt/data/c3f6be43a6.png">
            <a:extLst>
              <a:ext uri="{FF2B5EF4-FFF2-40B4-BE49-F238E27FC236}">
                <a16:creationId xmlns:a16="http://schemas.microsoft.com/office/drawing/2014/main" id="{75792F8C-CB02-B9D5-F72A-ABBC303430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506" r="18955" b="-1"/>
          <a:stretch>
            <a:fillRect/>
          </a:stretch>
        </p:blipFill>
        <p:spPr>
          <a:xfrm>
            <a:off x="7163902" y="667800"/>
            <a:ext cx="4098424" cy="5522400"/>
          </a:xfrm>
          <a:prstGeom prst="rect">
            <a:avLst/>
          </a:prstGeom>
          <a:noFill/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AFF286B-DA4E-F112-948A-E81F9B73C4CE}"/>
              </a:ext>
            </a:extLst>
          </p:cNvPr>
          <p:cNvSpPr/>
          <p:nvPr/>
        </p:nvSpPr>
        <p:spPr>
          <a:xfrm>
            <a:off x="535824" y="4709160"/>
            <a:ext cx="6267312" cy="115214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5EA1CB-F316-4795-80FA-81B3BCD8E927}"/>
              </a:ext>
            </a:extLst>
          </p:cNvPr>
          <p:cNvSpPr txBox="1"/>
          <p:nvPr/>
        </p:nvSpPr>
        <p:spPr>
          <a:xfrm>
            <a:off x="929674" y="4819102"/>
            <a:ext cx="5632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CORE USP :</a:t>
            </a:r>
          </a:p>
          <a:p>
            <a:r>
              <a:rPr lang="en-US" b="1" dirty="0">
                <a:solidFill>
                  <a:schemeClr val="bg1"/>
                </a:solidFill>
              </a:rPr>
              <a:t>A genuine work pick-up combining reliability, towing capability and cost efficiency.​</a:t>
            </a:r>
          </a:p>
        </p:txBody>
      </p:sp>
    </p:spTree>
    <p:extLst>
      <p:ext uri="{BB962C8B-B14F-4D97-AF65-F5344CB8AC3E}">
        <p14:creationId xmlns:p14="http://schemas.microsoft.com/office/powerpoint/2010/main" val="3208105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8CDA7-D3C5-6C6C-8CC5-BC6A8573D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408DAA-E36A-E2CA-D212-10DE9C1A6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889" y="2522532"/>
            <a:ext cx="4167438" cy="814467"/>
          </a:xfrm>
        </p:spPr>
        <p:txBody>
          <a:bodyPr/>
          <a:lstStyle/>
          <a:p>
            <a:r>
              <a:rPr lang="nl-BE" sz="6000"/>
              <a:t>Sustainable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5D8B4370-8C9C-0DD7-7A9A-DFE3F2A30D97}"/>
              </a:ext>
            </a:extLst>
          </p:cNvPr>
          <p:cNvSpPr txBox="1">
            <a:spLocks/>
          </p:cNvSpPr>
          <p:nvPr/>
        </p:nvSpPr>
        <p:spPr>
          <a:xfrm>
            <a:off x="4344580" y="4535116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5400"/>
              <a:t>Reliable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5015C65-8F1D-1042-D0A0-BFCE9172F54E}"/>
              </a:ext>
            </a:extLst>
          </p:cNvPr>
          <p:cNvSpPr txBox="1">
            <a:spLocks/>
          </p:cNvSpPr>
          <p:nvPr/>
        </p:nvSpPr>
        <p:spPr>
          <a:xfrm>
            <a:off x="3444708" y="3964141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3600"/>
              <a:t>Robustness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C8B4034-936E-749C-E667-4F7AB7888C3F}"/>
              </a:ext>
            </a:extLst>
          </p:cNvPr>
          <p:cNvSpPr txBox="1">
            <a:spLocks/>
          </p:cNvSpPr>
          <p:nvPr/>
        </p:nvSpPr>
        <p:spPr>
          <a:xfrm>
            <a:off x="4316985" y="1116523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6000"/>
              <a:t>Quality</a:t>
            </a:r>
          </a:p>
          <a:p>
            <a:endParaRPr lang="nl-BE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167DB66E-04FB-F063-2FEC-519577438703}"/>
              </a:ext>
            </a:extLst>
          </p:cNvPr>
          <p:cNvSpPr txBox="1">
            <a:spLocks/>
          </p:cNvSpPr>
          <p:nvPr/>
        </p:nvSpPr>
        <p:spPr>
          <a:xfrm>
            <a:off x="5694109" y="3387591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000"/>
              <a:t>Workhorse</a:t>
            </a:r>
          </a:p>
          <a:p>
            <a:endParaRPr lang="nl-BE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C45DFAE4-C1C2-2615-AB5F-24BFCF1D177A}"/>
              </a:ext>
            </a:extLst>
          </p:cNvPr>
          <p:cNvSpPr txBox="1">
            <a:spLocks/>
          </p:cNvSpPr>
          <p:nvPr/>
        </p:nvSpPr>
        <p:spPr>
          <a:xfrm>
            <a:off x="2281091" y="1548654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000" b="0"/>
              <a:t>Japanese</a:t>
            </a:r>
          </a:p>
          <a:p>
            <a:endParaRPr lang="nl-BE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D1674675-AF0D-C2FB-C172-90B487535A37}"/>
              </a:ext>
            </a:extLst>
          </p:cNvPr>
          <p:cNvSpPr txBox="1">
            <a:spLocks/>
          </p:cNvSpPr>
          <p:nvPr/>
        </p:nvSpPr>
        <p:spPr>
          <a:xfrm>
            <a:off x="4233610" y="537109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endParaRPr lang="nl-BE" sz="3600"/>
          </a:p>
          <a:p>
            <a:endParaRPr lang="nl-BE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CBFF828F-5BB0-543B-73EE-72295CCCD479}"/>
              </a:ext>
            </a:extLst>
          </p:cNvPr>
          <p:cNvSpPr txBox="1">
            <a:spLocks/>
          </p:cNvSpPr>
          <p:nvPr/>
        </p:nvSpPr>
        <p:spPr>
          <a:xfrm>
            <a:off x="6994200" y="1413644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/>
              <a:t>Off-</a:t>
            </a:r>
            <a:r>
              <a:rPr lang="nl-BE" err="1"/>
              <a:t>road</a:t>
            </a:r>
            <a:endParaRPr lang="nl-BE"/>
          </a:p>
          <a:p>
            <a:endParaRPr lang="nl-BE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F7A1964E-8C1E-3D90-115C-75AEDD0988E3}"/>
              </a:ext>
            </a:extLst>
          </p:cNvPr>
          <p:cNvSpPr txBox="1">
            <a:spLocks/>
          </p:cNvSpPr>
          <p:nvPr/>
        </p:nvSpPr>
        <p:spPr>
          <a:xfrm>
            <a:off x="2455037" y="3320378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000"/>
              <a:t>Robustness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926373F-2E23-CBCA-913B-B1FDCA3A68B5}"/>
              </a:ext>
            </a:extLst>
          </p:cNvPr>
          <p:cNvSpPr txBox="1">
            <a:spLocks/>
          </p:cNvSpPr>
          <p:nvPr/>
        </p:nvSpPr>
        <p:spPr>
          <a:xfrm>
            <a:off x="814515" y="4819415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/>
              <a:t>Functionality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DA4B0D47-3C4B-AE3D-DABD-B045D31D5E1D}"/>
              </a:ext>
            </a:extLst>
          </p:cNvPr>
          <p:cNvSpPr txBox="1">
            <a:spLocks/>
          </p:cNvSpPr>
          <p:nvPr/>
        </p:nvSpPr>
        <p:spPr>
          <a:xfrm>
            <a:off x="7141205" y="2787213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000"/>
              <a:t>Practical</a:t>
            </a:r>
          </a:p>
          <a:p>
            <a:endParaRPr lang="nl-BE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EF3D741D-8D60-47FA-FACC-2D6597D62060}"/>
              </a:ext>
            </a:extLst>
          </p:cNvPr>
          <p:cNvSpPr txBox="1">
            <a:spLocks/>
          </p:cNvSpPr>
          <p:nvPr/>
        </p:nvSpPr>
        <p:spPr>
          <a:xfrm>
            <a:off x="1838620" y="2469347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000"/>
              <a:t>Tough</a:t>
            </a:r>
          </a:p>
          <a:p>
            <a:endParaRPr lang="nl-BE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72B478B-6D7F-926F-B033-B3BD259D37FD}"/>
              </a:ext>
            </a:extLst>
          </p:cNvPr>
          <p:cNvSpPr txBox="1">
            <a:spLocks/>
          </p:cNvSpPr>
          <p:nvPr/>
        </p:nvSpPr>
        <p:spPr>
          <a:xfrm>
            <a:off x="7077575" y="1926242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000" b="0"/>
              <a:t>Adventure</a:t>
            </a:r>
          </a:p>
          <a:p>
            <a:endParaRPr lang="nl-BE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21488022-64AF-CD9C-A542-D0FD1243466C}"/>
              </a:ext>
            </a:extLst>
          </p:cNvPr>
          <p:cNvSpPr txBox="1">
            <a:spLocks/>
          </p:cNvSpPr>
          <p:nvPr/>
        </p:nvSpPr>
        <p:spPr>
          <a:xfrm>
            <a:off x="1430521" y="995965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000"/>
              <a:t>Towing power</a:t>
            </a:r>
          </a:p>
          <a:p>
            <a:endParaRPr lang="nl-BE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BB93FC38-AC98-D978-49DA-B8C1333753EF}"/>
              </a:ext>
            </a:extLst>
          </p:cNvPr>
          <p:cNvSpPr txBox="1">
            <a:spLocks/>
          </p:cNvSpPr>
          <p:nvPr/>
        </p:nvSpPr>
        <p:spPr>
          <a:xfrm>
            <a:off x="6329028" y="4079830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000"/>
              <a:t>Payload capacity</a:t>
            </a:r>
          </a:p>
          <a:p>
            <a:endParaRPr lang="nl-BE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67610B6A-C20A-6130-3DAD-C4A35E7991C0}"/>
              </a:ext>
            </a:extLst>
          </p:cNvPr>
          <p:cNvSpPr txBox="1">
            <a:spLocks/>
          </p:cNvSpPr>
          <p:nvPr/>
        </p:nvSpPr>
        <p:spPr>
          <a:xfrm>
            <a:off x="3416238" y="2063677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/>
              <a:t>Commercial vehicle</a:t>
            </a:r>
          </a:p>
          <a:p>
            <a:endParaRPr lang="nl-BE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6062266E-04C7-9734-7BDF-D47F8A93042F}"/>
              </a:ext>
            </a:extLst>
          </p:cNvPr>
          <p:cNvSpPr txBox="1">
            <a:spLocks/>
          </p:cNvSpPr>
          <p:nvPr/>
        </p:nvSpPr>
        <p:spPr>
          <a:xfrm>
            <a:off x="2826762" y="5269873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3600"/>
              <a:t>Heavy-</a:t>
            </a:r>
            <a:r>
              <a:rPr lang="nl-BE" sz="3600" err="1"/>
              <a:t>duty</a:t>
            </a:r>
            <a:endParaRPr lang="nl-BE" sz="3600"/>
          </a:p>
          <a:p>
            <a:endParaRPr lang="nl-BE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F9C9538D-1BF1-5F6B-FA53-83DC755EE43C}"/>
              </a:ext>
            </a:extLst>
          </p:cNvPr>
          <p:cNvSpPr txBox="1">
            <a:spLocks/>
          </p:cNvSpPr>
          <p:nvPr/>
        </p:nvSpPr>
        <p:spPr>
          <a:xfrm>
            <a:off x="5981209" y="477585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400"/>
              <a:t>Safety</a:t>
            </a:r>
          </a:p>
          <a:p>
            <a:endParaRPr lang="nl-BE"/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4230FE15-8AAF-81F6-A6A3-BA1827DF5F50}"/>
              </a:ext>
            </a:extLst>
          </p:cNvPr>
          <p:cNvSpPr txBox="1">
            <a:spLocks/>
          </p:cNvSpPr>
          <p:nvPr/>
        </p:nvSpPr>
        <p:spPr>
          <a:xfrm>
            <a:off x="6625147" y="5304810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b="0"/>
              <a:t>Diesel engines</a:t>
            </a: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7FA1EA61-2F79-AE34-1B57-6F4F0AD418C7}"/>
              </a:ext>
            </a:extLst>
          </p:cNvPr>
          <p:cNvSpPr txBox="1">
            <a:spLocks/>
          </p:cNvSpPr>
          <p:nvPr/>
        </p:nvSpPr>
        <p:spPr>
          <a:xfrm>
            <a:off x="1229569" y="3867734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3200" b="0"/>
              <a:t>Performance</a:t>
            </a:r>
          </a:p>
          <a:p>
            <a:endParaRPr lang="nl-BE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847D3A22-8178-A5E3-BC87-599B823D74B1}"/>
              </a:ext>
            </a:extLst>
          </p:cNvPr>
          <p:cNvSpPr txBox="1">
            <a:spLocks/>
          </p:cNvSpPr>
          <p:nvPr/>
        </p:nvSpPr>
        <p:spPr>
          <a:xfrm>
            <a:off x="8320212" y="3629372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 sz="4000"/>
              <a:t>Power</a:t>
            </a:r>
          </a:p>
          <a:p>
            <a:endParaRPr lang="nl-BE"/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E89AE34C-7290-6919-CA14-3865AD9E05DA}"/>
              </a:ext>
            </a:extLst>
          </p:cNvPr>
          <p:cNvSpPr txBox="1">
            <a:spLocks/>
          </p:cNvSpPr>
          <p:nvPr/>
        </p:nvSpPr>
        <p:spPr>
          <a:xfrm>
            <a:off x="3867656" y="462045"/>
            <a:ext cx="4167438" cy="8144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Oswald" pitchFamily="2" charset="77"/>
                <a:ea typeface="+mj-ea"/>
                <a:cs typeface="+mj-cs"/>
              </a:defRPr>
            </a:lvl1pPr>
          </a:lstStyle>
          <a:p>
            <a:r>
              <a:rPr lang="nl-BE"/>
              <a:t>4x4</a:t>
            </a:r>
          </a:p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5756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6B380-8224-3E49-E030-41904707E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id="{5321EEA5-9288-5464-7D26-D46DA1026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0"/>
          <a:stretch/>
        </p:blipFill>
        <p:spPr bwMode="auto">
          <a:xfrm>
            <a:off x="4284618" y="102845"/>
            <a:ext cx="7789816" cy="671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o photo description available.">
            <a:extLst>
              <a:ext uri="{FF2B5EF4-FFF2-40B4-BE49-F238E27FC236}">
                <a16:creationId xmlns:a16="http://schemas.microsoft.com/office/drawing/2014/main" id="{E72095F5-A173-BF55-51B4-5C6C581EB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1" y="3267894"/>
            <a:ext cx="3762102" cy="282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8907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8EEAE-B893-F06C-9F7D-12C6ABAB4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C024F2-2056-1E93-D81D-A9C03ACF6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99" y="1472400"/>
            <a:ext cx="10493983" cy="4543200"/>
          </a:xfrm>
        </p:spPr>
        <p:txBody>
          <a:bodyPr/>
          <a:lstStyle/>
          <a:p>
            <a:pPr marL="0" lvl="1" indent="0">
              <a:spcBef>
                <a:spcPts val="1000"/>
              </a:spcBef>
              <a:spcAft>
                <a:spcPts val="1800"/>
              </a:spcAft>
              <a:buNone/>
            </a:pPr>
            <a:endParaRPr lang="nl-NL" sz="3000"/>
          </a:p>
          <a:p>
            <a:r>
              <a:rPr lang="nl-NL" sz="2400"/>
              <a:t>Towing trailers (3.5 tons) </a:t>
            </a:r>
          </a:p>
          <a:p>
            <a:r>
              <a:rPr lang="nl-NL" sz="2400"/>
              <a:t>Work equipment in the cargo bed </a:t>
            </a:r>
          </a:p>
          <a:p>
            <a:r>
              <a:rPr lang="nl-NL" sz="2400"/>
              <a:t>4x4 on construction sites/ meadows/ farmland</a:t>
            </a:r>
          </a:p>
          <a:p>
            <a:r>
              <a:rPr lang="nl-NL" sz="2400"/>
              <a:t>Family </a:t>
            </a:r>
            <a:r>
              <a:rPr lang="nl-NL" sz="2400" err="1"/>
              <a:t>car</a:t>
            </a:r>
            <a:r>
              <a:rPr lang="nl-NL" sz="2400"/>
              <a:t> in the weekend</a:t>
            </a:r>
          </a:p>
          <a:p>
            <a:endParaRPr lang="nl-NL" sz="2400"/>
          </a:p>
          <a:p>
            <a:pPr lvl="1">
              <a:spcAft>
                <a:spcPts val="1800"/>
              </a:spcAft>
            </a:pPr>
            <a:endParaRPr lang="nl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8D36EE-3F49-2CDF-5591-2B869D9E1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Use of the ISUZU D-MAX</a:t>
            </a:r>
          </a:p>
        </p:txBody>
      </p:sp>
    </p:spTree>
    <p:extLst>
      <p:ext uri="{BB962C8B-B14F-4D97-AF65-F5344CB8AC3E}">
        <p14:creationId xmlns:p14="http://schemas.microsoft.com/office/powerpoint/2010/main" val="23467591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Tailgate Lift &amp; Soft Close Kit">
            <a:extLst>
              <a:ext uri="{FF2B5EF4-FFF2-40B4-BE49-F238E27FC236}">
                <a16:creationId xmlns:a16="http://schemas.microsoft.com/office/drawing/2014/main" id="{2C5DCB80-7B5A-2FF7-D022-F166D8B81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394" y="1529535"/>
            <a:ext cx="4540212" cy="302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239E3B-B0D9-0FFA-1328-57430BE59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8690472" cy="540000"/>
          </a:xfrm>
        </p:spPr>
        <p:txBody>
          <a:bodyPr/>
          <a:lstStyle/>
          <a:p>
            <a:r>
              <a:rPr kumimoji="0" lang="nl-BE" sz="3400" b="1" i="0" u="none" strike="noStrike" kern="1200" cap="none" spc="0" normalizeH="0" baseline="0" noProof="0" dirty="0">
                <a:ln>
                  <a:noFill/>
                </a:ln>
                <a:solidFill>
                  <a:srgbClr val="060D3C"/>
                </a:solidFill>
                <a:effectLst/>
                <a:uLnTx/>
                <a:uFillTx/>
                <a:latin typeface="Oswald" pitchFamily="2" charset="77"/>
                <a:ea typeface="+mj-ea"/>
                <a:cs typeface="+mj-cs"/>
              </a:rPr>
              <a:t>Personalize your own  ISUZU D-MAX</a:t>
            </a:r>
            <a:endParaRPr lang="nl-BE" dirty="0"/>
          </a:p>
        </p:txBody>
      </p:sp>
      <p:pic>
        <p:nvPicPr>
          <p:cNvPr id="4098" name="Picture 2" descr="Bedliner O/R Isuzu D-Max EC '12">
            <a:extLst>
              <a:ext uri="{FF2B5EF4-FFF2-40B4-BE49-F238E27FC236}">
                <a16:creationId xmlns:a16="http://schemas.microsoft.com/office/drawing/2014/main" id="{8781E2BE-9055-E9B2-2E2C-90AD23529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20" y="1626038"/>
            <a:ext cx="4395457" cy="293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EB75DF-613F-1278-7092-229120831A22}"/>
              </a:ext>
            </a:extLst>
          </p:cNvPr>
          <p:cNvSpPr txBox="1"/>
          <p:nvPr/>
        </p:nvSpPr>
        <p:spPr>
          <a:xfrm>
            <a:off x="1590675" y="4648838"/>
            <a:ext cx="9010650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77868"/>
            <a:r>
              <a:rPr lang="nl-BE" sz="1728" err="1">
                <a:solidFill>
                  <a:srgbClr val="060D3C"/>
                </a:solidFill>
                <a:latin typeface="Arial" panose="020B0604020202020204"/>
              </a:rPr>
              <a:t>Bedliner</a:t>
            </a:r>
            <a:r>
              <a:rPr lang="nl-BE" sz="1728">
                <a:solidFill>
                  <a:srgbClr val="060D3C"/>
                </a:solidFill>
                <a:latin typeface="Arial" panose="020B0604020202020204"/>
              </a:rPr>
              <a:t>				Soft close system </a:t>
            </a:r>
            <a:r>
              <a:rPr lang="nl-BE" sz="1728" err="1">
                <a:solidFill>
                  <a:srgbClr val="060D3C"/>
                </a:solidFill>
                <a:latin typeface="Arial" panose="020B0604020202020204"/>
              </a:rPr>
              <a:t>tailgate</a:t>
            </a:r>
            <a:r>
              <a:rPr lang="nl-BE" sz="1728">
                <a:solidFill>
                  <a:srgbClr val="060D3C"/>
                </a:solidFill>
                <a:latin typeface="Arial" panose="020B0604020202020204"/>
              </a:rPr>
              <a:t> 		       </a:t>
            </a:r>
            <a:r>
              <a:rPr lang="nl-BE" sz="1728" err="1">
                <a:solidFill>
                  <a:srgbClr val="060D3C"/>
                </a:solidFill>
                <a:latin typeface="Arial" panose="020B0604020202020204"/>
              </a:rPr>
              <a:t>Roll</a:t>
            </a:r>
            <a:r>
              <a:rPr lang="nl-BE" sz="1728">
                <a:solidFill>
                  <a:srgbClr val="060D3C"/>
                </a:solidFill>
                <a:latin typeface="Arial" panose="020B0604020202020204"/>
              </a:rPr>
              <a:t> bar</a:t>
            </a:r>
          </a:p>
        </p:txBody>
      </p:sp>
      <p:pic>
        <p:nvPicPr>
          <p:cNvPr id="4104" name="Picture 8" descr="Black Roll Bar Option For Nissan Navara Protop Chequer Plate Lid">
            <a:extLst>
              <a:ext uri="{FF2B5EF4-FFF2-40B4-BE49-F238E27FC236}">
                <a16:creationId xmlns:a16="http://schemas.microsoft.com/office/drawing/2014/main" id="{EFCB6DE4-281F-6E97-28A2-CFD955FD5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689" y="1529535"/>
            <a:ext cx="3026808" cy="302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276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8FF16-8068-71C4-4D61-BCE19BEE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6971400" cy="540000"/>
          </a:xfrm>
        </p:spPr>
        <p:txBody>
          <a:bodyPr/>
          <a:lstStyle/>
          <a:p>
            <a:r>
              <a:rPr lang="en-US" sz="3600" dirty="0"/>
              <a:t>Personalize your own  ISUZU D-MAX</a:t>
            </a:r>
            <a:endParaRPr lang="nl-BE" sz="3600" dirty="0"/>
          </a:p>
        </p:txBody>
      </p:sp>
      <p:pic>
        <p:nvPicPr>
          <p:cNvPr id="5122" name="Picture 2" descr="Isuzu D-Max 2012+ retractable cover Roll n lock — PICKUPS4X4.EU">
            <a:extLst>
              <a:ext uri="{FF2B5EF4-FFF2-40B4-BE49-F238E27FC236}">
                <a16:creationId xmlns:a16="http://schemas.microsoft.com/office/drawing/2014/main" id="{214ADAE5-E1F1-A74D-B747-9C9F32412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00" y="1621947"/>
            <a:ext cx="4630443" cy="280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23CBB8-92E7-8A7F-9EB0-499BB86D9B67}"/>
              </a:ext>
            </a:extLst>
          </p:cNvPr>
          <p:cNvSpPr txBox="1"/>
          <p:nvPr/>
        </p:nvSpPr>
        <p:spPr>
          <a:xfrm>
            <a:off x="1775604" y="4519485"/>
            <a:ext cx="7360045" cy="3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77868"/>
            <a:r>
              <a:rPr lang="nl-BE" sz="1728" err="1">
                <a:solidFill>
                  <a:srgbClr val="060D3C"/>
                </a:solidFill>
                <a:latin typeface="Arial" panose="020B0604020202020204"/>
              </a:rPr>
              <a:t>Roll</a:t>
            </a:r>
            <a:r>
              <a:rPr lang="nl-BE" sz="1728">
                <a:solidFill>
                  <a:srgbClr val="060D3C"/>
                </a:solidFill>
                <a:latin typeface="Arial" panose="020B0604020202020204"/>
              </a:rPr>
              <a:t> covers					Tonneau covers</a:t>
            </a:r>
          </a:p>
        </p:txBody>
      </p:sp>
      <p:pic>
        <p:nvPicPr>
          <p:cNvPr id="5124" name="Picture 4" descr="ABS Isuzu Dmax Rear Lid Cover at Rs 500/piece in New Delhi | ID: 22152647030">
            <a:extLst>
              <a:ext uri="{FF2B5EF4-FFF2-40B4-BE49-F238E27FC236}">
                <a16:creationId xmlns:a16="http://schemas.microsoft.com/office/drawing/2014/main" id="{10A88719-72F1-6655-0EAD-8FC543899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41" y="1621946"/>
            <a:ext cx="4230626" cy="280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5354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11106-4B35-E250-353B-AF72CCA2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48851-A25D-6328-F00E-3B24237A6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spcAft>
                <a:spcPts val="1800"/>
              </a:spcAft>
              <a:buNone/>
            </a:pPr>
            <a:endParaRPr lang="nl-NL" sz="3000" dirty="0"/>
          </a:p>
          <a:p>
            <a:endParaRPr lang="nl-NL" sz="2400" dirty="0"/>
          </a:p>
          <a:p>
            <a:pPr lvl="1">
              <a:spcAft>
                <a:spcPts val="1800"/>
              </a:spcAft>
            </a:pPr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E76EAD-1E12-45C6-5CFC-A674FB6C6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dirty="0"/>
              <a:t>Personalize your own  ISUZU D-MAX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978CD1-37EB-B96F-C175-D69705447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117" y="1267835"/>
            <a:ext cx="7809653" cy="30604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6F80D4-B3E3-4193-CD9E-C1500BD7A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471" y="4601892"/>
            <a:ext cx="4558911" cy="21287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43BF43-91A4-E2B3-FA22-1EF149A5F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132" y="5055259"/>
            <a:ext cx="4386293" cy="170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75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AB4FC-8295-CD73-BF12-D197A0623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8708E3-FDE2-D811-E8C2-06449EB3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2400"/>
            <a:ext cx="10493982" cy="900000"/>
          </a:xfrm>
        </p:spPr>
        <p:txBody>
          <a:bodyPr anchor="t">
            <a:normAutofit/>
          </a:bodyPr>
          <a:lstStyle/>
          <a:p>
            <a:endParaRPr lang="nl-NL"/>
          </a:p>
          <a:p>
            <a:pPr lvl="1" algn="l">
              <a:spcAft>
                <a:spcPts val="1800"/>
              </a:spcAft>
            </a:pPr>
            <a:endParaRPr lang="nl-NL" sz="340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B4851-58D9-914D-7FC6-2C6233810047}"/>
              </a:ext>
            </a:extLst>
          </p:cNvPr>
          <p:cNvSpPr txBox="1"/>
          <p:nvPr/>
        </p:nvSpPr>
        <p:spPr>
          <a:xfrm>
            <a:off x="3210414" y="6048151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/>
              <a:t>Thank you for your attention</a:t>
            </a:r>
            <a:r>
              <a:rPr lang="en-US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EB135C-F1CC-A4A4-F6B9-55ADCDD4A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618" y="0"/>
            <a:ext cx="9067800" cy="6048151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132BF63A-FD82-0EBD-DAC0-8143C96E176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7607912"/>
                  </p:ext>
                </p:extLst>
              </p:nvPr>
            </p:nvGraphicFramePr>
            <p:xfrm>
              <a:off x="-2639847" y="5022342"/>
              <a:ext cx="3048000" cy="1714500"/>
            </p:xfrm>
            <a:graphic>
              <a:graphicData uri="http://schemas.microsoft.com/office/powerpoint/2016/slidezoom">
                <pslz:sldZm>
                  <pslz:sldZmObj sldId="2147480227" cId="677323116">
                    <pslz:zmPr id="{FB103B52-59CB-4132-860A-B2FD879FC1C7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extLst>
                  <a:ext uri="{FF2B5EF4-FFF2-40B4-BE49-F238E27FC236}">
                    <a16:creationId xmlns:a16="http://schemas.microsoft.com/office/drawing/2014/main" id="{132BF63A-FD82-0EBD-DAC0-8143C96E176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639847" y="5022342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7323116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">
  <a:themeElements>
    <a:clrScheme name="SsangYong">
      <a:dk1>
        <a:srgbClr val="060D3C"/>
      </a:dk1>
      <a:lt1>
        <a:sysClr val="window" lastClr="FFFFFF"/>
      </a:lt1>
      <a:dk2>
        <a:srgbClr val="46454B"/>
      </a:dk2>
      <a:lt2>
        <a:srgbClr val="E6F0F0"/>
      </a:lt2>
      <a:accent1>
        <a:srgbClr val="B5C1C5"/>
      </a:accent1>
      <a:accent2>
        <a:srgbClr val="DBC18F"/>
      </a:accent2>
      <a:accent3>
        <a:srgbClr val="D8E0EB"/>
      </a:accent3>
      <a:accent4>
        <a:srgbClr val="4E7796"/>
      </a:accent4>
      <a:accent5>
        <a:srgbClr val="D5B447"/>
      </a:accent5>
      <a:accent6>
        <a:srgbClr val="999A9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angYong-template" id="{ED1F641C-01D2-2740-8D09-FCCD43C4620C}" vid="{60C0CFAE-262A-EC45-B35D-932173E62292}"/>
    </a:ext>
  </a:extLst>
</a:theme>
</file>

<file path=ppt/theme/theme2.xml><?xml version="1.0" encoding="utf-8"?>
<a:theme xmlns:a="http://schemas.openxmlformats.org/drawingml/2006/main" name="3_Chapter-slides Photo">
  <a:themeElements>
    <a:clrScheme name="SsangYong">
      <a:dk1>
        <a:srgbClr val="060D3C"/>
      </a:dk1>
      <a:lt1>
        <a:sysClr val="window" lastClr="FFFFFF"/>
      </a:lt1>
      <a:dk2>
        <a:srgbClr val="46454B"/>
      </a:dk2>
      <a:lt2>
        <a:srgbClr val="E6F0F0"/>
      </a:lt2>
      <a:accent1>
        <a:srgbClr val="B5C1C5"/>
      </a:accent1>
      <a:accent2>
        <a:srgbClr val="DBC18F"/>
      </a:accent2>
      <a:accent3>
        <a:srgbClr val="D8E0EB"/>
      </a:accent3>
      <a:accent4>
        <a:srgbClr val="4E7796"/>
      </a:accent4>
      <a:accent5>
        <a:srgbClr val="D5B447"/>
      </a:accent5>
      <a:accent6>
        <a:srgbClr val="999A9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60D3C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round/>
              <a:headEnd/>
              <a:tailEnd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SsangYong-template" id="{ED1F641C-01D2-2740-8D09-FCCD43C4620C}" vid="{5474E1F5-FF11-7145-B936-C3BAD4C2E23B}"/>
    </a:ext>
  </a:extLst>
</a:theme>
</file>

<file path=ppt/theme/theme3.xml><?xml version="1.0" encoding="utf-8"?>
<a:theme xmlns:a="http://schemas.openxmlformats.org/drawingml/2006/main" name="1_CONTENT">
  <a:themeElements>
    <a:clrScheme name="SsangYong">
      <a:dk1>
        <a:srgbClr val="060D3C"/>
      </a:dk1>
      <a:lt1>
        <a:sysClr val="window" lastClr="FFFFFF"/>
      </a:lt1>
      <a:dk2>
        <a:srgbClr val="46454B"/>
      </a:dk2>
      <a:lt2>
        <a:srgbClr val="E6F0F0"/>
      </a:lt2>
      <a:accent1>
        <a:srgbClr val="B5C1C5"/>
      </a:accent1>
      <a:accent2>
        <a:srgbClr val="DBC18F"/>
      </a:accent2>
      <a:accent3>
        <a:srgbClr val="D8E0EB"/>
      </a:accent3>
      <a:accent4>
        <a:srgbClr val="4E7796"/>
      </a:accent4>
      <a:accent5>
        <a:srgbClr val="D5B447"/>
      </a:accent5>
      <a:accent6>
        <a:srgbClr val="999A9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angYong-template" id="{ED1F641C-01D2-2740-8D09-FCCD43C4620C}" vid="{60C0CFAE-262A-EC45-B35D-932173E62292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aa281b-53ac-4aba-a9d9-c5883b7227d2"/>
    <lcf76f155ced4ddcb4097134ff3c332f xmlns="8dd8cd67-c492-4d1c-bfd0-2af8e1725de7">
      <Terms xmlns="http://schemas.microsoft.com/office/infopath/2007/PartnerControls"/>
    </lcf76f155ced4ddcb4097134ff3c332f>
    <Quarter xmlns="8dd8cd67-c492-4d1c-bfd0-2af8e1725de7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97B3C3FE6A994C855307E3DDFD21AA" ma:contentTypeVersion="6" ma:contentTypeDescription="Create a new document." ma:contentTypeScope="" ma:versionID="72fdf34e266d3b6c081325dad91ad912">
  <xsd:schema xmlns:xsd="http://www.w3.org/2001/XMLSchema" xmlns:xs="http://www.w3.org/2001/XMLSchema" xmlns:p="http://schemas.microsoft.com/office/2006/metadata/properties" xmlns:ns2="32cd367d-daa9-41c4-8562-7086c6b05a1f" xmlns:ns3="c9fe798e-b14d-445b-8190-b4771c6e6c81" xmlns:ns4="8dd8cd67-c492-4d1c-bfd0-2af8e1725de7" xmlns:ns5="d4aa281b-53ac-4aba-a9d9-c5883b7227d2" targetNamespace="http://schemas.microsoft.com/office/2006/metadata/properties" ma:root="true" ma:fieldsID="2f68a1c65f7b2c5979908e87ee03fa9d" ns2:_="" ns3:_="" ns4:_="" ns5:_="">
    <xsd:import namespace="32cd367d-daa9-41c4-8562-7086c6b05a1f"/>
    <xsd:import namespace="c9fe798e-b14d-445b-8190-b4771c6e6c81"/>
    <xsd:import namespace="8dd8cd67-c492-4d1c-bfd0-2af8e1725de7"/>
    <xsd:import namespace="d4aa281b-53ac-4aba-a9d9-c5883b7227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4:lcf76f155ced4ddcb4097134ff3c332f" minOccurs="0"/>
                <xsd:element ref="ns5:TaxCatchAll" minOccurs="0"/>
                <xsd:element ref="ns4:MediaServiceOCR" minOccurs="0"/>
                <xsd:element ref="ns4:Quart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cd367d-daa9-41c4-8562-7086c6b05a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e798e-b14d-445b-8190-b4771c6e6c8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d8cd67-c492-4d1c-bfd0-2af8e1725de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5da9c22-7670-4096-8b83-59bc4afc1e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Quarter" ma:index="24" nillable="true" ma:displayName="Quarter" ma:description="Validity of the pricing documents" ma:format="Dropdown" ma:internalName="Quart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26Q1"/>
                    <xsd:enumeration value="26Q2"/>
                    <xsd:enumeration value="26Q3"/>
                    <xsd:enumeration value="26Q4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a281b-53ac-4aba-a9d9-c5883b7227d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309e8d40-bf7f-47ae-9ba3-8ff39e37051e}" ma:internalName="TaxCatchAll" ma:showField="CatchAllData" ma:web="d4aa281b-53ac-4aba-a9d9-c5883b7227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C1392F-AE1D-4B01-A9C0-E68BA87F504E}">
  <ds:schemaRefs>
    <ds:schemaRef ds:uri="http://purl.org/dc/dcmitype/"/>
    <ds:schemaRef ds:uri="8dd8cd67-c492-4d1c-bfd0-2af8e1725de7"/>
    <ds:schemaRef ds:uri="32cd367d-daa9-41c4-8562-7086c6b05a1f"/>
    <ds:schemaRef ds:uri="http://purl.org/dc/terms/"/>
    <ds:schemaRef ds:uri="http://www.w3.org/XML/1998/namespace"/>
    <ds:schemaRef ds:uri="http://schemas.microsoft.com/office/2006/documentManagement/types"/>
    <ds:schemaRef ds:uri="d4aa281b-53ac-4aba-a9d9-c5883b7227d2"/>
    <ds:schemaRef ds:uri="http://schemas.openxmlformats.org/package/2006/metadata/core-properties"/>
    <ds:schemaRef ds:uri="http://schemas.microsoft.com/office/infopath/2007/PartnerControls"/>
    <ds:schemaRef ds:uri="c9fe798e-b14d-445b-8190-b4771c6e6c81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9C58C26-E9C5-4F8B-A55E-CEBA873A80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587D7-F446-4DE0-90EE-2DEB271EA7B7}">
  <ds:schemaRefs>
    <ds:schemaRef ds:uri="32cd367d-daa9-41c4-8562-7086c6b05a1f"/>
    <ds:schemaRef ds:uri="8dd8cd67-c492-4d1c-bfd0-2af8e1725de7"/>
    <ds:schemaRef ds:uri="c9fe798e-b14d-445b-8190-b4771c6e6c81"/>
    <ds:schemaRef ds:uri="d4aa281b-53ac-4aba-a9d9-c5883b7227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SsangYong-template</Template>
  <TotalTime>0</TotalTime>
  <Words>1848</Words>
  <Application>Microsoft Office PowerPoint</Application>
  <PresentationFormat>Widescreen</PresentationFormat>
  <Paragraphs>344</Paragraphs>
  <Slides>42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CONTENT</vt:lpstr>
      <vt:lpstr>3_Chapter-slides Photo</vt:lpstr>
      <vt:lpstr>1_CONTENT</vt:lpstr>
      <vt:lpstr>PowerPoint Presentation</vt:lpstr>
      <vt:lpstr>PROGRAM OF THE DAY</vt:lpstr>
      <vt:lpstr>  Welcome to the European launch of the new D-Max  ICE &amp; EV  Isuzu D-Max: Pick-up versatility         with truck DNA.  Lou Jedeloo Managing Director Isuzu Western Europe  Filip Velthof Brand Director Isuzu BeLux  </vt:lpstr>
      <vt:lpstr>PowerPoint Presentation</vt:lpstr>
      <vt:lpstr>PowerPoint Presentation</vt:lpstr>
      <vt:lpstr>Belgian pick-up market (2020-2025) is relatively small, resilient and volatile.</vt:lpstr>
      <vt:lpstr>Belgian Pick-up Market Evolution (2020-2025) </vt:lpstr>
      <vt:lpstr>PowerPoint Presentation</vt:lpstr>
      <vt:lpstr>LUX Pick-up Market Evolution (2020-2025): Small market, strong opportunity.  </vt:lpstr>
      <vt:lpstr>WHY ISUZU?</vt:lpstr>
      <vt:lpstr>Our AMBITION: to become the pick-up specialist people think of first.</vt:lpstr>
      <vt:lpstr>PowerPoint Presentation</vt:lpstr>
      <vt:lpstr>PRODUCT PRESENTATION </vt:lpstr>
      <vt:lpstr>Contents</vt:lpstr>
      <vt:lpstr>History</vt:lpstr>
      <vt:lpstr>Founded in 1916 in Tokyo, Japan</vt:lpstr>
      <vt:lpstr>Evolution of the ISUZU pick-up</vt:lpstr>
      <vt:lpstr>Evolution of the ISUZU pick-up</vt:lpstr>
      <vt:lpstr>    ISUZU today</vt:lpstr>
      <vt:lpstr>      PRODUCT </vt:lpstr>
      <vt:lpstr>MY26 New 2.2l engine &amp; automatic transmission AT8</vt:lpstr>
      <vt:lpstr>MY26 New 2.2L Engine</vt:lpstr>
      <vt:lpstr>MY26 New 2.2L Engine</vt:lpstr>
      <vt:lpstr>MY26 New 2.2L Engine</vt:lpstr>
      <vt:lpstr>MY26 New 2.2L Engine</vt:lpstr>
      <vt:lpstr>MY26 Interieur updates</vt:lpstr>
      <vt:lpstr>MY26 Design updates</vt:lpstr>
      <vt:lpstr>Cab configurations </vt:lpstr>
      <vt:lpstr> MY26 color line-up D-MAX 2.2L</vt:lpstr>
      <vt:lpstr>What makes the ISUZU D-MAX so unique?</vt:lpstr>
      <vt:lpstr>A genuine workhorse. Built for business  </vt:lpstr>
      <vt:lpstr>More torque. Better driveability.  </vt:lpstr>
      <vt:lpstr>Capability where the road ends​</vt:lpstr>
      <vt:lpstr>Built to last. Equipped to protect.​  </vt:lpstr>
      <vt:lpstr>The business case for D-Max.​​</vt:lpstr>
      <vt:lpstr>Sustainable</vt:lpstr>
      <vt:lpstr>PowerPoint Presentation</vt:lpstr>
      <vt:lpstr>Use of the ISUZU D-MAX</vt:lpstr>
      <vt:lpstr>Personalize your own  ISUZU D-MAX</vt:lpstr>
      <vt:lpstr>Personalize your own  ISUZU D-MAX</vt:lpstr>
      <vt:lpstr>Personalize your own  ISUZU D-MAX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Lorenzo MANDAGLIO (EXT)</dc:creator>
  <cp:lastModifiedBy>Luc Decraemere</cp:lastModifiedBy>
  <cp:revision>12</cp:revision>
  <cp:lastPrinted>2019-06-17T11:48:54Z</cp:lastPrinted>
  <dcterms:created xsi:type="dcterms:W3CDTF">2022-10-27T07:18:27Z</dcterms:created>
  <dcterms:modified xsi:type="dcterms:W3CDTF">2026-09-28T12:15:57Z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13100.0000000000</vt:lpwstr>
  </property>
  <property fmtid="{D5CDD505-2E9C-101B-9397-08002B2CF9AE}" pid="3" name="ContentTypeId">
    <vt:lpwstr>0x0101008097B3C3FE6A994C855307E3DDFD21AA</vt:lpwstr>
  </property>
  <property fmtid="{D5CDD505-2E9C-101B-9397-08002B2CF9AE}" pid="4" name="MSIP_Label_08200d09-a923-4a1f-8b00-c41efa3f8656_Enabled">
    <vt:lpwstr>true</vt:lpwstr>
  </property>
  <property fmtid="{D5CDD505-2E9C-101B-9397-08002B2CF9AE}" pid="5" name="MSIP_Label_08200d09-a923-4a1f-8b00-c41efa3f8656_SetDate">
    <vt:lpwstr>2023-10-10T07:40:24Z</vt:lpwstr>
  </property>
  <property fmtid="{D5CDD505-2E9C-101B-9397-08002B2CF9AE}" pid="6" name="MSIP_Label_08200d09-a923-4a1f-8b00-c41efa3f8656_Method">
    <vt:lpwstr>Standard</vt:lpwstr>
  </property>
  <property fmtid="{D5CDD505-2E9C-101B-9397-08002B2CF9AE}" pid="7" name="MSIP_Label_08200d09-a923-4a1f-8b00-c41efa3f8656_Name">
    <vt:lpwstr>Public</vt:lpwstr>
  </property>
  <property fmtid="{D5CDD505-2E9C-101B-9397-08002B2CF9AE}" pid="8" name="MSIP_Label_08200d09-a923-4a1f-8b00-c41efa3f8656_SiteId">
    <vt:lpwstr>3111cf5c-2436-4d6d-b9e9-a815d30986c8</vt:lpwstr>
  </property>
  <property fmtid="{D5CDD505-2E9C-101B-9397-08002B2CF9AE}" pid="9" name="MSIP_Label_08200d09-a923-4a1f-8b00-c41efa3f8656_ActionId">
    <vt:lpwstr>9d248c90-c54a-4abf-8350-2027fc0cd22f</vt:lpwstr>
  </property>
  <property fmtid="{D5CDD505-2E9C-101B-9397-08002B2CF9AE}" pid="10" name="MSIP_Label_08200d09-a923-4a1f-8b00-c41efa3f8656_ContentBits">
    <vt:lpwstr>0</vt:lpwstr>
  </property>
  <property fmtid="{D5CDD505-2E9C-101B-9397-08002B2CF9AE}" pid="11" name="MediaServiceImageTags">
    <vt:lpwstr/>
  </property>
</Properties>
</file>